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500" r:id="rId2"/>
    <p:sldId id="265" r:id="rId3"/>
    <p:sldId id="398" r:id="rId4"/>
    <p:sldId id="508" r:id="rId5"/>
    <p:sldId id="322" r:id="rId6"/>
    <p:sldId id="324" r:id="rId7"/>
    <p:sldId id="323" r:id="rId8"/>
    <p:sldId id="325" r:id="rId9"/>
    <p:sldId id="327" r:id="rId10"/>
    <p:sldId id="326" r:id="rId11"/>
    <p:sldId id="328" r:id="rId12"/>
    <p:sldId id="329" r:id="rId13"/>
    <p:sldId id="335" r:id="rId14"/>
    <p:sldId id="509" r:id="rId15"/>
    <p:sldId id="511" r:id="rId16"/>
    <p:sldId id="334" r:id="rId17"/>
    <p:sldId id="350" r:id="rId18"/>
    <p:sldId id="339" r:id="rId19"/>
    <p:sldId id="337" r:id="rId20"/>
    <p:sldId id="338" r:id="rId21"/>
    <p:sldId id="333" r:id="rId22"/>
    <p:sldId id="507" r:id="rId23"/>
    <p:sldId id="510" r:id="rId24"/>
    <p:sldId id="331" r:id="rId25"/>
    <p:sldId id="332" r:id="rId26"/>
    <p:sldId id="336" r:id="rId27"/>
    <p:sldId id="506" r:id="rId28"/>
    <p:sldId id="501" r:id="rId29"/>
    <p:sldId id="342" r:id="rId30"/>
    <p:sldId id="349" r:id="rId31"/>
  </p:sldIdLst>
  <p:sldSz cx="12188825" cy="6858000"/>
  <p:notesSz cx="6858000" cy="9144000"/>
  <p:custDataLst>
    <p:tags r:id="rId3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B836"/>
    <a:srgbClr val="00E266"/>
    <a:srgbClr val="00A9F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84718A-713D-A040-9DB5-1DD493A19CD5}" v="13" dt="2020-02-18T09:24:38.4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72"/>
    <p:restoredTop sz="94685"/>
  </p:normalViewPr>
  <p:slideViewPr>
    <p:cSldViewPr snapToGrid="0">
      <p:cViewPr varScale="1">
        <p:scale>
          <a:sx n="142" d="100"/>
          <a:sy n="142" d="100"/>
        </p:scale>
        <p:origin x="816" y="18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zalel, Amit" userId="1845be22-5baf-441f-a47b-2edb94b1503d" providerId="ADAL" clId="{94D19F29-2385-6347-860E-7EDCCD60E889}"/>
    <pc:docChg chg="undo redo custSel mod addSld delSld modSld sldOrd">
      <pc:chgData name="Bezalel, Amit" userId="1845be22-5baf-441f-a47b-2edb94b1503d" providerId="ADAL" clId="{94D19F29-2385-6347-860E-7EDCCD60E889}" dt="2020-02-16T23:41:35.134" v="1649" actId="20577"/>
      <pc:docMkLst>
        <pc:docMk/>
      </pc:docMkLst>
      <pc:sldChg chg="modSp">
        <pc:chgData name="Bezalel, Amit" userId="1845be22-5baf-441f-a47b-2edb94b1503d" providerId="ADAL" clId="{94D19F29-2385-6347-860E-7EDCCD60E889}" dt="2020-02-16T22:47:35.169" v="642" actId="20577"/>
        <pc:sldMkLst>
          <pc:docMk/>
          <pc:sldMk cId="3717093861" sldId="322"/>
        </pc:sldMkLst>
        <pc:spChg chg="mod">
          <ac:chgData name="Bezalel, Amit" userId="1845be22-5baf-441f-a47b-2edb94b1503d" providerId="ADAL" clId="{94D19F29-2385-6347-860E-7EDCCD60E889}" dt="2020-02-16T22:42:38.483" v="453" actId="20577"/>
          <ac:spMkLst>
            <pc:docMk/>
            <pc:sldMk cId="3717093861" sldId="322"/>
            <ac:spMk id="13" creationId="{00000000-0000-0000-0000-000000000000}"/>
          </ac:spMkLst>
        </pc:spChg>
        <pc:spChg chg="mod">
          <ac:chgData name="Bezalel, Amit" userId="1845be22-5baf-441f-a47b-2edb94b1503d" providerId="ADAL" clId="{94D19F29-2385-6347-860E-7EDCCD60E889}" dt="2020-02-16T22:47:35.169" v="642" actId="20577"/>
          <ac:spMkLst>
            <pc:docMk/>
            <pc:sldMk cId="3717093861" sldId="322"/>
            <ac:spMk id="14" creationId="{00000000-0000-0000-0000-000000000000}"/>
          </ac:spMkLst>
        </pc:spChg>
        <pc:picChg chg="mod">
          <ac:chgData name="Bezalel, Amit" userId="1845be22-5baf-441f-a47b-2edb94b1503d" providerId="ADAL" clId="{94D19F29-2385-6347-860E-7EDCCD60E889}" dt="2020-02-16T22:45:26.307" v="571" actId="1036"/>
          <ac:picMkLst>
            <pc:docMk/>
            <pc:sldMk cId="3717093861" sldId="322"/>
            <ac:picMk id="2" creationId="{CA1A0093-F3E4-4534-8F56-7C24790C2086}"/>
          </ac:picMkLst>
        </pc:picChg>
        <pc:picChg chg="mod">
          <ac:chgData name="Bezalel, Amit" userId="1845be22-5baf-441f-a47b-2edb94b1503d" providerId="ADAL" clId="{94D19F29-2385-6347-860E-7EDCCD60E889}" dt="2020-02-16T22:45:29.816" v="574" actId="1035"/>
          <ac:picMkLst>
            <pc:docMk/>
            <pc:sldMk cId="3717093861" sldId="322"/>
            <ac:picMk id="3" creationId="{15C9F9A5-FAD3-43F7-901C-B605EDE35BE6}"/>
          </ac:picMkLst>
        </pc:picChg>
        <pc:picChg chg="mod">
          <ac:chgData name="Bezalel, Amit" userId="1845be22-5baf-441f-a47b-2edb94b1503d" providerId="ADAL" clId="{94D19F29-2385-6347-860E-7EDCCD60E889}" dt="2020-02-16T22:45:16.507" v="563" actId="1076"/>
          <ac:picMkLst>
            <pc:docMk/>
            <pc:sldMk cId="3717093861" sldId="322"/>
            <ac:picMk id="4" creationId="{16C275F0-FD74-4A2E-A458-B58930D5BA67}"/>
          </ac:picMkLst>
        </pc:picChg>
        <pc:picChg chg="mod">
          <ac:chgData name="Bezalel, Amit" userId="1845be22-5baf-441f-a47b-2edb94b1503d" providerId="ADAL" clId="{94D19F29-2385-6347-860E-7EDCCD60E889}" dt="2020-02-16T22:45:18.518" v="564" actId="1076"/>
          <ac:picMkLst>
            <pc:docMk/>
            <pc:sldMk cId="3717093861" sldId="322"/>
            <ac:picMk id="5" creationId="{82447F35-A332-433A-870A-4A0EEBB86791}"/>
          </ac:picMkLst>
        </pc:picChg>
      </pc:sldChg>
      <pc:sldChg chg="addSp modSp">
        <pc:chgData name="Bezalel, Amit" userId="1845be22-5baf-441f-a47b-2edb94b1503d" providerId="ADAL" clId="{94D19F29-2385-6347-860E-7EDCCD60E889}" dt="2020-02-16T22:51:11.959" v="722" actId="1076"/>
        <pc:sldMkLst>
          <pc:docMk/>
          <pc:sldMk cId="1021208298" sldId="323"/>
        </pc:sldMkLst>
        <pc:spChg chg="add">
          <ac:chgData name="Bezalel, Amit" userId="1845be22-5baf-441f-a47b-2edb94b1503d" providerId="ADAL" clId="{94D19F29-2385-6347-860E-7EDCCD60E889}" dt="2020-02-16T22:49:09.957" v="695"/>
          <ac:spMkLst>
            <pc:docMk/>
            <pc:sldMk cId="1021208298" sldId="323"/>
            <ac:spMk id="8" creationId="{ED0AF162-6055-0D43-8674-8E83BCA18CC0}"/>
          </ac:spMkLst>
        </pc:spChg>
        <pc:spChg chg="mod">
          <ac:chgData name="Bezalel, Amit" userId="1845be22-5baf-441f-a47b-2edb94b1503d" providerId="ADAL" clId="{94D19F29-2385-6347-860E-7EDCCD60E889}" dt="2020-02-16T22:49:36.395" v="702" actId="27636"/>
          <ac:spMkLst>
            <pc:docMk/>
            <pc:sldMk cId="1021208298" sldId="323"/>
            <ac:spMk id="14" creationId="{00000000-0000-0000-0000-000000000000}"/>
          </ac:spMkLst>
        </pc:spChg>
        <pc:picChg chg="mod">
          <ac:chgData name="Bezalel, Amit" userId="1845be22-5baf-441f-a47b-2edb94b1503d" providerId="ADAL" clId="{94D19F29-2385-6347-860E-7EDCCD60E889}" dt="2020-02-16T22:50:54.800" v="718" actId="1076"/>
          <ac:picMkLst>
            <pc:docMk/>
            <pc:sldMk cId="1021208298" sldId="323"/>
            <ac:picMk id="2" creationId="{493D77AC-6CDD-8E44-A4A4-ADEAB964DCFB}"/>
          </ac:picMkLst>
        </pc:picChg>
        <pc:picChg chg="mod">
          <ac:chgData name="Bezalel, Amit" userId="1845be22-5baf-441f-a47b-2edb94b1503d" providerId="ADAL" clId="{94D19F29-2385-6347-860E-7EDCCD60E889}" dt="2020-02-16T22:50:41.388" v="713" actId="14100"/>
          <ac:picMkLst>
            <pc:docMk/>
            <pc:sldMk cId="1021208298" sldId="323"/>
            <ac:picMk id="3" creationId="{4A7CC294-52F4-2C43-8543-CACAF484E453}"/>
          </ac:picMkLst>
        </pc:picChg>
        <pc:picChg chg="mod">
          <ac:chgData name="Bezalel, Amit" userId="1845be22-5baf-441f-a47b-2edb94b1503d" providerId="ADAL" clId="{94D19F29-2385-6347-860E-7EDCCD60E889}" dt="2020-02-16T22:51:08.862" v="721" actId="14100"/>
          <ac:picMkLst>
            <pc:docMk/>
            <pc:sldMk cId="1021208298" sldId="323"/>
            <ac:picMk id="4" creationId="{E6B4C05E-971D-C849-ABF9-F2A438B0E021}"/>
          </ac:picMkLst>
        </pc:picChg>
        <pc:picChg chg="mod">
          <ac:chgData name="Bezalel, Amit" userId="1845be22-5baf-441f-a47b-2edb94b1503d" providerId="ADAL" clId="{94D19F29-2385-6347-860E-7EDCCD60E889}" dt="2020-02-16T22:51:11.959" v="722" actId="1076"/>
          <ac:picMkLst>
            <pc:docMk/>
            <pc:sldMk cId="1021208298" sldId="323"/>
            <ac:picMk id="5" creationId="{D601A4A4-B0A1-A047-99A0-2DACC7625B01}"/>
          </ac:picMkLst>
        </pc:picChg>
      </pc:sldChg>
      <pc:sldChg chg="addSp modSp">
        <pc:chgData name="Bezalel, Amit" userId="1845be22-5baf-441f-a47b-2edb94b1503d" providerId="ADAL" clId="{94D19F29-2385-6347-860E-7EDCCD60E889}" dt="2020-02-16T22:52:41.971" v="726" actId="20577"/>
        <pc:sldMkLst>
          <pc:docMk/>
          <pc:sldMk cId="1632085260" sldId="324"/>
        </pc:sldMkLst>
        <pc:spChg chg="add mod">
          <ac:chgData name="Bezalel, Amit" userId="1845be22-5baf-441f-a47b-2edb94b1503d" providerId="ADAL" clId="{94D19F29-2385-6347-860E-7EDCCD60E889}" dt="2020-02-16T22:49:05.995" v="694" actId="1076"/>
          <ac:spMkLst>
            <pc:docMk/>
            <pc:sldMk cId="1632085260" sldId="324"/>
            <ac:spMk id="6" creationId="{C5123D8B-4992-184F-B0C5-BDFA204AD2CF}"/>
          </ac:spMkLst>
        </pc:spChg>
        <pc:spChg chg="mod">
          <ac:chgData name="Bezalel, Amit" userId="1845be22-5baf-441f-a47b-2edb94b1503d" providerId="ADAL" clId="{94D19F29-2385-6347-860E-7EDCCD60E889}" dt="2020-02-16T22:52:41.971" v="726" actId="20577"/>
          <ac:spMkLst>
            <pc:docMk/>
            <pc:sldMk cId="1632085260" sldId="324"/>
            <ac:spMk id="14" creationId="{00000000-0000-0000-0000-000000000000}"/>
          </ac:spMkLst>
        </pc:spChg>
      </pc:sldChg>
      <pc:sldChg chg="addSp modSp">
        <pc:chgData name="Bezalel, Amit" userId="1845be22-5baf-441f-a47b-2edb94b1503d" providerId="ADAL" clId="{94D19F29-2385-6347-860E-7EDCCD60E889}" dt="2020-02-16T23:00:38.804" v="801" actId="20577"/>
        <pc:sldMkLst>
          <pc:docMk/>
          <pc:sldMk cId="2855551712" sldId="328"/>
        </pc:sldMkLst>
        <pc:spChg chg="add mod">
          <ac:chgData name="Bezalel, Amit" userId="1845be22-5baf-441f-a47b-2edb94b1503d" providerId="ADAL" clId="{94D19F29-2385-6347-860E-7EDCCD60E889}" dt="2020-02-16T22:59:26.356" v="748" actId="20577"/>
          <ac:spMkLst>
            <pc:docMk/>
            <pc:sldMk cId="2855551712" sldId="328"/>
            <ac:spMk id="4" creationId="{40E7B05C-FF72-8940-82DB-84E0FE95C9C0}"/>
          </ac:spMkLst>
        </pc:spChg>
        <pc:spChg chg="mod">
          <ac:chgData name="Bezalel, Amit" userId="1845be22-5baf-441f-a47b-2edb94b1503d" providerId="ADAL" clId="{94D19F29-2385-6347-860E-7EDCCD60E889}" dt="2020-02-16T23:00:38.804" v="801" actId="20577"/>
          <ac:spMkLst>
            <pc:docMk/>
            <pc:sldMk cId="2855551712" sldId="328"/>
            <ac:spMk id="13" creationId="{00000000-0000-0000-0000-000000000000}"/>
          </ac:spMkLst>
        </pc:spChg>
        <pc:spChg chg="mod">
          <ac:chgData name="Bezalel, Amit" userId="1845be22-5baf-441f-a47b-2edb94b1503d" providerId="ADAL" clId="{94D19F29-2385-6347-860E-7EDCCD60E889}" dt="2020-01-30T13:05:36.478" v="20" actId="207"/>
          <ac:spMkLst>
            <pc:docMk/>
            <pc:sldMk cId="2855551712" sldId="328"/>
            <ac:spMk id="14" creationId="{00000000-0000-0000-0000-000000000000}"/>
          </ac:spMkLst>
        </pc:spChg>
      </pc:sldChg>
      <pc:sldChg chg="ord">
        <pc:chgData name="Bezalel, Amit" userId="1845be22-5baf-441f-a47b-2edb94b1503d" providerId="ADAL" clId="{94D19F29-2385-6347-860E-7EDCCD60E889}" dt="2020-02-16T23:01:48.086" v="802"/>
        <pc:sldMkLst>
          <pc:docMk/>
          <pc:sldMk cId="2936042521" sldId="331"/>
        </pc:sldMkLst>
      </pc:sldChg>
      <pc:sldChg chg="modSp ord">
        <pc:chgData name="Bezalel, Amit" userId="1845be22-5baf-441f-a47b-2edb94b1503d" providerId="ADAL" clId="{94D19F29-2385-6347-860E-7EDCCD60E889}" dt="2020-02-16T23:30:30.290" v="1169" actId="113"/>
        <pc:sldMkLst>
          <pc:docMk/>
          <pc:sldMk cId="1622506112" sldId="332"/>
        </pc:sldMkLst>
        <pc:spChg chg="mod">
          <ac:chgData name="Bezalel, Amit" userId="1845be22-5baf-441f-a47b-2edb94b1503d" providerId="ADAL" clId="{94D19F29-2385-6347-860E-7EDCCD60E889}" dt="2020-02-16T23:30:30.290" v="1169" actId="113"/>
          <ac:spMkLst>
            <pc:docMk/>
            <pc:sldMk cId="1622506112" sldId="332"/>
            <ac:spMk id="20" creationId="{96CB4D99-29D0-410E-8C3E-ED0EF98E9FC0}"/>
          </ac:spMkLst>
        </pc:spChg>
      </pc:sldChg>
      <pc:sldChg chg="modSp">
        <pc:chgData name="Bezalel, Amit" userId="1845be22-5baf-441f-a47b-2edb94b1503d" providerId="ADAL" clId="{94D19F29-2385-6347-860E-7EDCCD60E889}" dt="2020-01-30T13:04:59.056" v="19" actId="14100"/>
        <pc:sldMkLst>
          <pc:docMk/>
          <pc:sldMk cId="3129428913" sldId="333"/>
        </pc:sldMkLst>
        <pc:spChg chg="mod">
          <ac:chgData name="Bezalel, Amit" userId="1845be22-5baf-441f-a47b-2edb94b1503d" providerId="ADAL" clId="{94D19F29-2385-6347-860E-7EDCCD60E889}" dt="2020-01-30T13:04:59.056" v="19" actId="14100"/>
          <ac:spMkLst>
            <pc:docMk/>
            <pc:sldMk cId="3129428913" sldId="333"/>
            <ac:spMk id="5" creationId="{18FE9A49-28D9-47DC-8813-BF03AFD3A3A4}"/>
          </ac:spMkLst>
        </pc:spChg>
      </pc:sldChg>
      <pc:sldChg chg="modSp">
        <pc:chgData name="Bezalel, Amit" userId="1845be22-5baf-441f-a47b-2edb94b1503d" providerId="ADAL" clId="{94D19F29-2385-6347-860E-7EDCCD60E889}" dt="2020-02-16T23:41:35.134" v="1649" actId="20577"/>
        <pc:sldMkLst>
          <pc:docMk/>
          <pc:sldMk cId="3072637483" sldId="334"/>
        </pc:sldMkLst>
        <pc:spChg chg="mod">
          <ac:chgData name="Bezalel, Amit" userId="1845be22-5baf-441f-a47b-2edb94b1503d" providerId="ADAL" clId="{94D19F29-2385-6347-860E-7EDCCD60E889}" dt="2020-02-16T23:21:36.937" v="1103" actId="1076"/>
          <ac:spMkLst>
            <pc:docMk/>
            <pc:sldMk cId="3072637483" sldId="334"/>
            <ac:spMk id="4" creationId="{58F95CF5-1A4F-416D-BA63-843C192D2780}"/>
          </ac:spMkLst>
        </pc:spChg>
        <pc:spChg chg="mod">
          <ac:chgData name="Bezalel, Amit" userId="1845be22-5baf-441f-a47b-2edb94b1503d" providerId="ADAL" clId="{94D19F29-2385-6347-860E-7EDCCD60E889}" dt="2020-02-16T23:41:35.134" v="1649" actId="20577"/>
          <ac:spMkLst>
            <pc:docMk/>
            <pc:sldMk cId="3072637483" sldId="334"/>
            <ac:spMk id="5" creationId="{18FE9A49-28D9-47DC-8813-BF03AFD3A3A4}"/>
          </ac:spMkLst>
        </pc:spChg>
      </pc:sldChg>
      <pc:sldChg chg="addSp delSp modSp">
        <pc:chgData name="Bezalel, Amit" userId="1845be22-5baf-441f-a47b-2edb94b1503d" providerId="ADAL" clId="{94D19F29-2385-6347-860E-7EDCCD60E889}" dt="2020-02-16T23:10:45.614" v="816" actId="478"/>
        <pc:sldMkLst>
          <pc:docMk/>
          <pc:sldMk cId="2502749187" sldId="335"/>
        </pc:sldMkLst>
        <pc:picChg chg="add del mod">
          <ac:chgData name="Bezalel, Amit" userId="1845be22-5baf-441f-a47b-2edb94b1503d" providerId="ADAL" clId="{94D19F29-2385-6347-860E-7EDCCD60E889}" dt="2020-02-16T23:10:45.614" v="816" actId="478"/>
          <ac:picMkLst>
            <pc:docMk/>
            <pc:sldMk cId="2502749187" sldId="335"/>
            <ac:picMk id="2" creationId="{89D567AB-2D05-7C40-AE78-C4259024F4E2}"/>
          </ac:picMkLst>
        </pc:picChg>
      </pc:sldChg>
      <pc:sldChg chg="modSp">
        <pc:chgData name="Bezalel, Amit" userId="1845be22-5baf-441f-a47b-2edb94b1503d" providerId="ADAL" clId="{94D19F29-2385-6347-860E-7EDCCD60E889}" dt="2020-02-13T14:00:22.745" v="29" actId="20577"/>
        <pc:sldMkLst>
          <pc:docMk/>
          <pc:sldMk cId="3652990205" sldId="337"/>
        </pc:sldMkLst>
        <pc:spChg chg="mod">
          <ac:chgData name="Bezalel, Amit" userId="1845be22-5baf-441f-a47b-2edb94b1503d" providerId="ADAL" clId="{94D19F29-2385-6347-860E-7EDCCD60E889}" dt="2020-02-13T14:00:22.745" v="29" actId="20577"/>
          <ac:spMkLst>
            <pc:docMk/>
            <pc:sldMk cId="3652990205" sldId="337"/>
            <ac:spMk id="5" creationId="{18FE9A49-28D9-47DC-8813-BF03AFD3A3A4}"/>
          </ac:spMkLst>
        </pc:spChg>
      </pc:sldChg>
      <pc:sldChg chg="modSp">
        <pc:chgData name="Bezalel, Amit" userId="1845be22-5baf-441f-a47b-2edb94b1503d" providerId="ADAL" clId="{94D19F29-2385-6347-860E-7EDCCD60E889}" dt="2020-02-16T23:23:11.889" v="1116" actId="20577"/>
        <pc:sldMkLst>
          <pc:docMk/>
          <pc:sldMk cId="4065828572" sldId="338"/>
        </pc:sldMkLst>
        <pc:spChg chg="mod">
          <ac:chgData name="Bezalel, Amit" userId="1845be22-5baf-441f-a47b-2edb94b1503d" providerId="ADAL" clId="{94D19F29-2385-6347-860E-7EDCCD60E889}" dt="2020-02-16T23:23:11.889" v="1116" actId="20577"/>
          <ac:spMkLst>
            <pc:docMk/>
            <pc:sldMk cId="4065828572" sldId="338"/>
            <ac:spMk id="4" creationId="{0232EC95-6315-4F22-B87B-5B44222B710D}"/>
          </ac:spMkLst>
        </pc:spChg>
      </pc:sldChg>
      <pc:sldChg chg="del modTransition">
        <pc:chgData name="Bezalel, Amit" userId="1845be22-5baf-441f-a47b-2edb94b1503d" providerId="ADAL" clId="{94D19F29-2385-6347-860E-7EDCCD60E889}" dt="2020-02-16T23:33:09.622" v="1314" actId="2696"/>
        <pc:sldMkLst>
          <pc:docMk/>
          <pc:sldMk cId="1340333699" sldId="341"/>
        </pc:sldMkLst>
      </pc:sldChg>
      <pc:sldChg chg="modSp">
        <pc:chgData name="Bezalel, Amit" userId="1845be22-5baf-441f-a47b-2edb94b1503d" providerId="ADAL" clId="{94D19F29-2385-6347-860E-7EDCCD60E889}" dt="2020-02-16T23:26:48.901" v="1124" actId="1076"/>
        <pc:sldMkLst>
          <pc:docMk/>
          <pc:sldMk cId="3566063533" sldId="350"/>
        </pc:sldMkLst>
        <pc:spChg chg="mod">
          <ac:chgData name="Bezalel, Amit" userId="1845be22-5baf-441f-a47b-2edb94b1503d" providerId="ADAL" clId="{94D19F29-2385-6347-860E-7EDCCD60E889}" dt="2020-02-16T23:26:46.448" v="1123" actId="20577"/>
          <ac:spMkLst>
            <pc:docMk/>
            <pc:sldMk cId="3566063533" sldId="350"/>
            <ac:spMk id="5" creationId="{18FE9A49-28D9-47DC-8813-BF03AFD3A3A4}"/>
          </ac:spMkLst>
        </pc:spChg>
        <pc:picChg chg="mod">
          <ac:chgData name="Bezalel, Amit" userId="1845be22-5baf-441f-a47b-2edb94b1503d" providerId="ADAL" clId="{94D19F29-2385-6347-860E-7EDCCD60E889}" dt="2020-02-16T23:26:48.901" v="1124" actId="1076"/>
          <ac:picMkLst>
            <pc:docMk/>
            <pc:sldMk cId="3566063533" sldId="350"/>
            <ac:picMk id="3" creationId="{A30E9C38-5D02-46B8-995D-FD5040F1A6D8}"/>
          </ac:picMkLst>
        </pc:picChg>
      </pc:sldChg>
      <pc:sldChg chg="addSp delSp modSp modTransition">
        <pc:chgData name="Bezalel, Amit" userId="1845be22-5baf-441f-a47b-2edb94b1503d" providerId="ADAL" clId="{94D19F29-2385-6347-860E-7EDCCD60E889}" dt="2020-02-16T23:34:09.299" v="1421" actId="1076"/>
        <pc:sldMkLst>
          <pc:docMk/>
          <pc:sldMk cId="1944899818" sldId="501"/>
        </pc:sldMkLst>
        <pc:spChg chg="mod">
          <ac:chgData name="Bezalel, Amit" userId="1845be22-5baf-441f-a47b-2edb94b1503d" providerId="ADAL" clId="{94D19F29-2385-6347-860E-7EDCCD60E889}" dt="2020-02-16T23:34:05.011" v="1420" actId="20577"/>
          <ac:spMkLst>
            <pc:docMk/>
            <pc:sldMk cId="1944899818" sldId="501"/>
            <ac:spMk id="5" creationId="{18FE9A49-28D9-47DC-8813-BF03AFD3A3A4}"/>
          </ac:spMkLst>
        </pc:spChg>
        <pc:grpChg chg="del">
          <ac:chgData name="Bezalel, Amit" userId="1845be22-5baf-441f-a47b-2edb94b1503d" providerId="ADAL" clId="{94D19F29-2385-6347-860E-7EDCCD60E889}" dt="2020-02-16T23:32:09.692" v="1214" actId="478"/>
          <ac:grpSpMkLst>
            <pc:docMk/>
            <pc:sldMk cId="1944899818" sldId="501"/>
            <ac:grpSpMk id="4" creationId="{5DB9CCC7-A0C0-44A7-9733-994336504421}"/>
          </ac:grpSpMkLst>
        </pc:grpChg>
        <pc:picChg chg="add mod">
          <ac:chgData name="Bezalel, Amit" userId="1845be22-5baf-441f-a47b-2edb94b1503d" providerId="ADAL" clId="{94D19F29-2385-6347-860E-7EDCCD60E889}" dt="2020-02-16T23:34:09.299" v="1421" actId="1076"/>
          <ac:picMkLst>
            <pc:docMk/>
            <pc:sldMk cId="1944899818" sldId="501"/>
            <ac:picMk id="7" creationId="{E22ED4CD-A0D9-DD47-B357-D8489DAF3D40}"/>
          </ac:picMkLst>
        </pc:picChg>
      </pc:sldChg>
      <pc:sldChg chg="del modTransition">
        <pc:chgData name="Bezalel, Amit" userId="1845be22-5baf-441f-a47b-2edb94b1503d" providerId="ADAL" clId="{94D19F29-2385-6347-860E-7EDCCD60E889}" dt="2020-02-16T23:33:09.609" v="1312" actId="2696"/>
        <pc:sldMkLst>
          <pc:docMk/>
          <pc:sldMk cId="663564119" sldId="502"/>
        </pc:sldMkLst>
      </pc:sldChg>
      <pc:sldChg chg="del modTransition">
        <pc:chgData name="Bezalel, Amit" userId="1845be22-5baf-441f-a47b-2edb94b1503d" providerId="ADAL" clId="{94D19F29-2385-6347-860E-7EDCCD60E889}" dt="2020-02-16T23:33:09.611" v="1313" actId="2696"/>
        <pc:sldMkLst>
          <pc:docMk/>
          <pc:sldMk cId="99899668" sldId="504"/>
        </pc:sldMkLst>
      </pc:sldChg>
      <pc:sldChg chg="addSp delSp modSp">
        <pc:chgData name="Bezalel, Amit" userId="1845be22-5baf-441f-a47b-2edb94b1503d" providerId="ADAL" clId="{94D19F29-2385-6347-860E-7EDCCD60E889}" dt="2020-02-16T08:34:28.090" v="90" actId="20577"/>
        <pc:sldMkLst>
          <pc:docMk/>
          <pc:sldMk cId="1295928638" sldId="506"/>
        </pc:sldMkLst>
        <pc:spChg chg="mod">
          <ac:chgData name="Bezalel, Amit" userId="1845be22-5baf-441f-a47b-2edb94b1503d" providerId="ADAL" clId="{94D19F29-2385-6347-860E-7EDCCD60E889}" dt="2020-02-16T08:34:28.090" v="90" actId="20577"/>
          <ac:spMkLst>
            <pc:docMk/>
            <pc:sldMk cId="1295928638" sldId="506"/>
            <ac:spMk id="20" creationId="{96CB4D99-29D0-410E-8C3E-ED0EF98E9FC0}"/>
          </ac:spMkLst>
        </pc:spChg>
        <pc:spChg chg="mod">
          <ac:chgData name="Bezalel, Amit" userId="1845be22-5baf-441f-a47b-2edb94b1503d" providerId="ADAL" clId="{94D19F29-2385-6347-860E-7EDCCD60E889}" dt="2020-02-16T08:33:57.098" v="86" actId="20577"/>
          <ac:spMkLst>
            <pc:docMk/>
            <pc:sldMk cId="1295928638" sldId="506"/>
            <ac:spMk id="25" creationId="{F1EF9A32-C274-4EEA-8096-B73A323E10A7}"/>
          </ac:spMkLst>
        </pc:spChg>
        <pc:spChg chg="mod">
          <ac:chgData name="Bezalel, Amit" userId="1845be22-5baf-441f-a47b-2edb94b1503d" providerId="ADAL" clId="{94D19F29-2385-6347-860E-7EDCCD60E889}" dt="2020-02-16T08:33:59.920" v="87" actId="20577"/>
          <ac:spMkLst>
            <pc:docMk/>
            <pc:sldMk cId="1295928638" sldId="506"/>
            <ac:spMk id="32" creationId="{98CCA5D7-093A-4952-B5FB-01A03E6EA4B1}"/>
          </ac:spMkLst>
        </pc:spChg>
        <pc:grpChg chg="mod">
          <ac:chgData name="Bezalel, Amit" userId="1845be22-5baf-441f-a47b-2edb94b1503d" providerId="ADAL" clId="{94D19F29-2385-6347-860E-7EDCCD60E889}" dt="2020-02-16T08:34:18.016" v="88" actId="1076"/>
          <ac:grpSpMkLst>
            <pc:docMk/>
            <pc:sldMk cId="1295928638" sldId="506"/>
            <ac:grpSpMk id="6" creationId="{2DE7CECE-B4D2-4CF0-BAC6-A369AA001D6A}"/>
          </ac:grpSpMkLst>
        </pc:grpChg>
        <pc:grpChg chg="add del">
          <ac:chgData name="Bezalel, Amit" userId="1845be22-5baf-441f-a47b-2edb94b1503d" providerId="ADAL" clId="{94D19F29-2385-6347-860E-7EDCCD60E889}" dt="2020-02-16T08:33:46.890" v="83" actId="478"/>
          <ac:grpSpMkLst>
            <pc:docMk/>
            <pc:sldMk cId="1295928638" sldId="506"/>
            <ac:grpSpMk id="8" creationId="{42408D54-AD45-47FC-A3A5-108E1F175EE3}"/>
          </ac:grpSpMkLst>
        </pc:grpChg>
      </pc:sldChg>
      <pc:sldChg chg="addSp delSp modSp mod ord setBg setClrOvrMap">
        <pc:chgData name="Bezalel, Amit" userId="1845be22-5baf-441f-a47b-2edb94b1503d" providerId="ADAL" clId="{94D19F29-2385-6347-860E-7EDCCD60E889}" dt="2020-02-16T23:38:17.314" v="1540" actId="20577"/>
        <pc:sldMkLst>
          <pc:docMk/>
          <pc:sldMk cId="3652962299" sldId="507"/>
        </pc:sldMkLst>
        <pc:spChg chg="mod">
          <ac:chgData name="Bezalel, Amit" userId="1845be22-5baf-441f-a47b-2edb94b1503d" providerId="ADAL" clId="{94D19F29-2385-6347-860E-7EDCCD60E889}" dt="2020-02-16T23:38:17.314" v="1540" actId="20577"/>
          <ac:spMkLst>
            <pc:docMk/>
            <pc:sldMk cId="3652962299" sldId="507"/>
            <ac:spMk id="13" creationId="{00000000-0000-0000-0000-000000000000}"/>
          </ac:spMkLst>
        </pc:spChg>
        <pc:spChg chg="add del">
          <ac:chgData name="Bezalel, Amit" userId="1845be22-5baf-441f-a47b-2edb94b1503d" providerId="ADAL" clId="{94D19F29-2385-6347-860E-7EDCCD60E889}" dt="2020-02-16T23:36:12.367" v="1444" actId="26606"/>
          <ac:spMkLst>
            <pc:docMk/>
            <pc:sldMk cId="3652962299" sldId="507"/>
            <ac:spMk id="15" creationId="{23962611-DFD5-4092-AAFD-559E3DFCE2C9}"/>
          </ac:spMkLst>
        </pc:spChg>
        <pc:spChg chg="add del">
          <ac:chgData name="Bezalel, Amit" userId="1845be22-5baf-441f-a47b-2edb94b1503d" providerId="ADAL" clId="{94D19F29-2385-6347-860E-7EDCCD60E889}" dt="2020-02-16T23:35:17.214" v="1423" actId="26606"/>
          <ac:spMkLst>
            <pc:docMk/>
            <pc:sldMk cId="3652962299" sldId="507"/>
            <ac:spMk id="18" creationId="{23962611-DFD5-4092-AAFD-559E3DFCE2C9}"/>
          </ac:spMkLst>
        </pc:spChg>
        <pc:spChg chg="add del">
          <ac:chgData name="Bezalel, Amit" userId="1845be22-5baf-441f-a47b-2edb94b1503d" providerId="ADAL" clId="{94D19F29-2385-6347-860E-7EDCCD60E889}" dt="2020-02-16T23:36:14.888" v="1446" actId="26606"/>
          <ac:spMkLst>
            <pc:docMk/>
            <pc:sldMk cId="3652962299" sldId="507"/>
            <ac:spMk id="19" creationId="{21CD0FCC-0F87-4BD1-B42A-F06110D2E63B}"/>
          </ac:spMkLst>
        </pc:spChg>
        <pc:spChg chg="add del">
          <ac:chgData name="Bezalel, Amit" userId="1845be22-5baf-441f-a47b-2edb94b1503d" providerId="ADAL" clId="{94D19F29-2385-6347-860E-7EDCCD60E889}" dt="2020-02-16T23:36:16.597" v="1448" actId="26606"/>
          <ac:spMkLst>
            <pc:docMk/>
            <pc:sldMk cId="3652962299" sldId="507"/>
            <ac:spMk id="26" creationId="{D5FD337D-4D6B-4C8B-B6F5-121097E09881}"/>
          </ac:spMkLst>
        </pc:spChg>
        <pc:spChg chg="add del">
          <ac:chgData name="Bezalel, Amit" userId="1845be22-5baf-441f-a47b-2edb94b1503d" providerId="ADAL" clId="{94D19F29-2385-6347-860E-7EDCCD60E889}" dt="2020-02-16T23:36:16.597" v="1448" actId="26606"/>
          <ac:spMkLst>
            <pc:docMk/>
            <pc:sldMk cId="3652962299" sldId="507"/>
            <ac:spMk id="34" creationId="{017517EF-BD4D-4055-BDB4-A322C53568AD}"/>
          </ac:spMkLst>
        </pc:spChg>
        <pc:spChg chg="add del">
          <ac:chgData name="Bezalel, Amit" userId="1845be22-5baf-441f-a47b-2edb94b1503d" providerId="ADAL" clId="{94D19F29-2385-6347-860E-7EDCCD60E889}" dt="2020-02-16T23:36:16.597" v="1448" actId="26606"/>
          <ac:spMkLst>
            <pc:docMk/>
            <pc:sldMk cId="3652962299" sldId="507"/>
            <ac:spMk id="35" creationId="{0ADDB668-2CA4-4D2B-9C34-3487CA330BA8}"/>
          </ac:spMkLst>
        </pc:spChg>
        <pc:spChg chg="add del">
          <ac:chgData name="Bezalel, Amit" userId="1845be22-5baf-441f-a47b-2edb94b1503d" providerId="ADAL" clId="{94D19F29-2385-6347-860E-7EDCCD60E889}" dt="2020-02-16T23:36:16.597" v="1448" actId="26606"/>
          <ac:spMkLst>
            <pc:docMk/>
            <pc:sldMk cId="3652962299" sldId="507"/>
            <ac:spMk id="36" creationId="{2568BC19-F052-4108-93E1-6A3D1DEC072F}"/>
          </ac:spMkLst>
        </pc:spChg>
        <pc:spChg chg="add del">
          <ac:chgData name="Bezalel, Amit" userId="1845be22-5baf-441f-a47b-2edb94b1503d" providerId="ADAL" clId="{94D19F29-2385-6347-860E-7EDCCD60E889}" dt="2020-02-16T23:36:20.009" v="1450" actId="26606"/>
          <ac:spMkLst>
            <pc:docMk/>
            <pc:sldMk cId="3652962299" sldId="507"/>
            <ac:spMk id="39" creationId="{21CD0FCC-0F87-4BD1-B42A-F06110D2E63B}"/>
          </ac:spMkLst>
        </pc:spChg>
        <pc:spChg chg="add del">
          <ac:chgData name="Bezalel, Amit" userId="1845be22-5baf-441f-a47b-2edb94b1503d" providerId="ADAL" clId="{94D19F29-2385-6347-860E-7EDCCD60E889}" dt="2020-02-16T23:36:21.806" v="1452" actId="26606"/>
          <ac:spMkLst>
            <pc:docMk/>
            <pc:sldMk cId="3652962299" sldId="507"/>
            <ac:spMk id="47" creationId="{23962611-DFD5-4092-AAFD-559E3DFCE2C9}"/>
          </ac:spMkLst>
        </pc:spChg>
        <pc:spChg chg="add del">
          <ac:chgData name="Bezalel, Amit" userId="1845be22-5baf-441f-a47b-2edb94b1503d" providerId="ADAL" clId="{94D19F29-2385-6347-860E-7EDCCD60E889}" dt="2020-02-16T23:36:22.674" v="1454" actId="26606"/>
          <ac:spMkLst>
            <pc:docMk/>
            <pc:sldMk cId="3652962299" sldId="507"/>
            <ac:spMk id="50" creationId="{66B332A4-D438-4773-A77F-5ED49A448D9D}"/>
          </ac:spMkLst>
        </pc:spChg>
        <pc:spChg chg="add del">
          <ac:chgData name="Bezalel, Amit" userId="1845be22-5baf-441f-a47b-2edb94b1503d" providerId="ADAL" clId="{94D19F29-2385-6347-860E-7EDCCD60E889}" dt="2020-02-16T23:36:22.674" v="1454" actId="26606"/>
          <ac:spMkLst>
            <pc:docMk/>
            <pc:sldMk cId="3652962299" sldId="507"/>
            <ac:spMk id="51" creationId="{DF9AD32D-FF05-44F4-BD4D-9CEE89B71EB9}"/>
          </ac:spMkLst>
        </pc:spChg>
        <pc:spChg chg="add del">
          <ac:chgData name="Bezalel, Amit" userId="1845be22-5baf-441f-a47b-2edb94b1503d" providerId="ADAL" clId="{94D19F29-2385-6347-860E-7EDCCD60E889}" dt="2020-02-16T23:36:52.217" v="1466" actId="26606"/>
          <ac:spMkLst>
            <pc:docMk/>
            <pc:sldMk cId="3652962299" sldId="507"/>
            <ac:spMk id="53" creationId="{23962611-DFD5-4092-AAFD-559E3DFCE2C9}"/>
          </ac:spMkLst>
        </pc:spChg>
        <pc:spChg chg="add del">
          <ac:chgData name="Bezalel, Amit" userId="1845be22-5baf-441f-a47b-2edb94b1503d" providerId="ADAL" clId="{94D19F29-2385-6347-860E-7EDCCD60E889}" dt="2020-02-16T23:36:49.954" v="1461" actId="26606"/>
          <ac:spMkLst>
            <pc:docMk/>
            <pc:sldMk cId="3652962299" sldId="507"/>
            <ac:spMk id="59" creationId="{23962611-DFD5-4092-AAFD-559E3DFCE2C9}"/>
          </ac:spMkLst>
        </pc:spChg>
        <pc:spChg chg="add del">
          <ac:chgData name="Bezalel, Amit" userId="1845be22-5baf-441f-a47b-2edb94b1503d" providerId="ADAL" clId="{94D19F29-2385-6347-860E-7EDCCD60E889}" dt="2020-02-16T23:36:50.755" v="1463" actId="26606"/>
          <ac:spMkLst>
            <pc:docMk/>
            <pc:sldMk cId="3652962299" sldId="507"/>
            <ac:spMk id="64" creationId="{35555856-9970-4BC3-9AA9-6A917F53AFBD}"/>
          </ac:spMkLst>
        </pc:spChg>
        <pc:spChg chg="add del">
          <ac:chgData name="Bezalel, Amit" userId="1845be22-5baf-441f-a47b-2edb94b1503d" providerId="ADAL" clId="{94D19F29-2385-6347-860E-7EDCCD60E889}" dt="2020-02-16T23:36:50.755" v="1463" actId="26606"/>
          <ac:spMkLst>
            <pc:docMk/>
            <pc:sldMk cId="3652962299" sldId="507"/>
            <ac:spMk id="65" creationId="{13722DD7-BA73-4776-93A3-94491FEF7260}"/>
          </ac:spMkLst>
        </pc:spChg>
        <pc:spChg chg="add del">
          <ac:chgData name="Bezalel, Amit" userId="1845be22-5baf-441f-a47b-2edb94b1503d" providerId="ADAL" clId="{94D19F29-2385-6347-860E-7EDCCD60E889}" dt="2020-02-16T23:36:52.202" v="1465" actId="26606"/>
          <ac:spMkLst>
            <pc:docMk/>
            <pc:sldMk cId="3652962299" sldId="507"/>
            <ac:spMk id="67" creationId="{35555856-9970-4BC3-9AA9-6A917F53AFBD}"/>
          </ac:spMkLst>
        </pc:spChg>
        <pc:spChg chg="add del">
          <ac:chgData name="Bezalel, Amit" userId="1845be22-5baf-441f-a47b-2edb94b1503d" providerId="ADAL" clId="{94D19F29-2385-6347-860E-7EDCCD60E889}" dt="2020-02-16T23:36:52.202" v="1465" actId="26606"/>
          <ac:spMkLst>
            <pc:docMk/>
            <pc:sldMk cId="3652962299" sldId="507"/>
            <ac:spMk id="69" creationId="{13722DD7-BA73-4776-93A3-94491FEF7260}"/>
          </ac:spMkLst>
        </pc:spChg>
        <pc:spChg chg="add">
          <ac:chgData name="Bezalel, Amit" userId="1845be22-5baf-441f-a47b-2edb94b1503d" providerId="ADAL" clId="{94D19F29-2385-6347-860E-7EDCCD60E889}" dt="2020-02-16T23:36:52.217" v="1466" actId="26606"/>
          <ac:spMkLst>
            <pc:docMk/>
            <pc:sldMk cId="3652962299" sldId="507"/>
            <ac:spMk id="72" creationId="{35555856-9970-4BC3-9AA9-6A917F53AFBD}"/>
          </ac:spMkLst>
        </pc:spChg>
        <pc:spChg chg="add">
          <ac:chgData name="Bezalel, Amit" userId="1845be22-5baf-441f-a47b-2edb94b1503d" providerId="ADAL" clId="{94D19F29-2385-6347-860E-7EDCCD60E889}" dt="2020-02-16T23:36:52.217" v="1466" actId="26606"/>
          <ac:spMkLst>
            <pc:docMk/>
            <pc:sldMk cId="3652962299" sldId="507"/>
            <ac:spMk id="74" creationId="{13722DD7-BA73-4776-93A3-94491FEF7260}"/>
          </ac:spMkLst>
        </pc:spChg>
        <pc:grpChg chg="add del">
          <ac:chgData name="Bezalel, Amit" userId="1845be22-5baf-441f-a47b-2edb94b1503d" providerId="ADAL" clId="{94D19F29-2385-6347-860E-7EDCCD60E889}" dt="2020-02-16T23:36:14.888" v="1446" actId="26606"/>
          <ac:grpSpMkLst>
            <pc:docMk/>
            <pc:sldMk cId="3652962299" sldId="507"/>
            <ac:grpSpMk id="24" creationId="{5277CDE8-F793-444A-A7A6-68B7235CCC83}"/>
          </ac:grpSpMkLst>
        </pc:grpChg>
        <pc:grpChg chg="add del">
          <ac:chgData name="Bezalel, Amit" userId="1845be22-5baf-441f-a47b-2edb94b1503d" providerId="ADAL" clId="{94D19F29-2385-6347-860E-7EDCCD60E889}" dt="2020-02-16T23:36:14.888" v="1446" actId="26606"/>
          <ac:grpSpMkLst>
            <pc:docMk/>
            <pc:sldMk cId="3652962299" sldId="507"/>
            <ac:grpSpMk id="30" creationId="{FEE51710-A6DB-415A-8CF5-B77CA2DC25D2}"/>
          </ac:grpSpMkLst>
        </pc:grpChg>
        <pc:grpChg chg="add del">
          <ac:chgData name="Bezalel, Amit" userId="1845be22-5baf-441f-a47b-2edb94b1503d" providerId="ADAL" clId="{94D19F29-2385-6347-860E-7EDCCD60E889}" dt="2020-02-16T23:36:20.009" v="1450" actId="26606"/>
          <ac:grpSpMkLst>
            <pc:docMk/>
            <pc:sldMk cId="3652962299" sldId="507"/>
            <ac:grpSpMk id="41" creationId="{5277CDE8-F793-444A-A7A6-68B7235CCC83}"/>
          </ac:grpSpMkLst>
        </pc:grpChg>
        <pc:grpChg chg="add del">
          <ac:chgData name="Bezalel, Amit" userId="1845be22-5baf-441f-a47b-2edb94b1503d" providerId="ADAL" clId="{94D19F29-2385-6347-860E-7EDCCD60E889}" dt="2020-02-16T23:36:20.009" v="1450" actId="26606"/>
          <ac:grpSpMkLst>
            <pc:docMk/>
            <pc:sldMk cId="3652962299" sldId="507"/>
            <ac:grpSpMk id="45" creationId="{FEE51710-A6DB-415A-8CF5-B77CA2DC25D2}"/>
          </ac:grpSpMkLst>
        </pc:grpChg>
        <pc:picChg chg="add del">
          <ac:chgData name="Bezalel, Amit" userId="1845be22-5baf-441f-a47b-2edb94b1503d" providerId="ADAL" clId="{94D19F29-2385-6347-860E-7EDCCD60E889}" dt="2020-02-16T23:36:12.367" v="1444" actId="26606"/>
          <ac:picMkLst>
            <pc:docMk/>
            <pc:sldMk cId="3652962299" sldId="507"/>
            <ac:picMk id="16" creationId="{2270F1FA-0425-408F-9861-80BF5AFB276D}"/>
          </ac:picMkLst>
        </pc:picChg>
        <pc:picChg chg="add del">
          <ac:chgData name="Bezalel, Amit" userId="1845be22-5baf-441f-a47b-2edb94b1503d" providerId="ADAL" clId="{94D19F29-2385-6347-860E-7EDCCD60E889}" dt="2020-02-16T23:36:14.888" v="1446" actId="26606"/>
          <ac:picMkLst>
            <pc:docMk/>
            <pc:sldMk cId="3652962299" sldId="507"/>
            <ac:picMk id="17" creationId="{B5D731E1-B720-43D8-957E-1BC76B5BEC04}"/>
          </ac:picMkLst>
        </pc:picChg>
        <pc:picChg chg="add del">
          <ac:chgData name="Bezalel, Amit" userId="1845be22-5baf-441f-a47b-2edb94b1503d" providerId="ADAL" clId="{94D19F29-2385-6347-860E-7EDCCD60E889}" dt="2020-02-16T23:35:17.214" v="1423" actId="26606"/>
          <ac:picMkLst>
            <pc:docMk/>
            <pc:sldMk cId="3652962299" sldId="507"/>
            <ac:picMk id="20" creationId="{2270F1FA-0425-408F-9861-80BF5AFB276D}"/>
          </ac:picMkLst>
        </pc:picChg>
        <pc:picChg chg="add del">
          <ac:chgData name="Bezalel, Amit" userId="1845be22-5baf-441f-a47b-2edb94b1503d" providerId="ADAL" clId="{94D19F29-2385-6347-860E-7EDCCD60E889}" dt="2020-02-16T23:36:16.597" v="1448" actId="26606"/>
          <ac:picMkLst>
            <pc:docMk/>
            <pc:sldMk cId="3652962299" sldId="507"/>
            <ac:picMk id="37" creationId="{CD376017-18D4-4C56-93C9-044032C2BEC4}"/>
          </ac:picMkLst>
        </pc:picChg>
        <pc:picChg chg="add del mod">
          <ac:chgData name="Bezalel, Amit" userId="1845be22-5baf-441f-a47b-2edb94b1503d" providerId="ADAL" clId="{94D19F29-2385-6347-860E-7EDCCD60E889}" dt="2020-02-16T23:36:41.091" v="1459" actId="478"/>
          <ac:picMkLst>
            <pc:docMk/>
            <pc:sldMk cId="3652962299" sldId="507"/>
            <ac:picMk id="38" creationId="{4BF5B359-C6B3-9547-852C-446DCFFCD335}"/>
          </ac:picMkLst>
        </pc:picChg>
        <pc:picChg chg="add del">
          <ac:chgData name="Bezalel, Amit" userId="1845be22-5baf-441f-a47b-2edb94b1503d" providerId="ADAL" clId="{94D19F29-2385-6347-860E-7EDCCD60E889}" dt="2020-02-16T23:36:20.009" v="1450" actId="26606"/>
          <ac:picMkLst>
            <pc:docMk/>
            <pc:sldMk cId="3652962299" sldId="507"/>
            <ac:picMk id="43" creationId="{B5D731E1-B720-43D8-957E-1BC76B5BEC04}"/>
          </ac:picMkLst>
        </pc:picChg>
        <pc:picChg chg="add del">
          <ac:chgData name="Bezalel, Amit" userId="1845be22-5baf-441f-a47b-2edb94b1503d" providerId="ADAL" clId="{94D19F29-2385-6347-860E-7EDCCD60E889}" dt="2020-02-16T23:36:21.806" v="1452" actId="26606"/>
          <ac:picMkLst>
            <pc:docMk/>
            <pc:sldMk cId="3652962299" sldId="507"/>
            <ac:picMk id="48" creationId="{2270F1FA-0425-408F-9861-80BF5AFB276D}"/>
          </ac:picMkLst>
        </pc:picChg>
        <pc:picChg chg="add del">
          <ac:chgData name="Bezalel, Amit" userId="1845be22-5baf-441f-a47b-2edb94b1503d" providerId="ADAL" clId="{94D19F29-2385-6347-860E-7EDCCD60E889}" dt="2020-02-16T23:36:52.217" v="1466" actId="26606"/>
          <ac:picMkLst>
            <pc:docMk/>
            <pc:sldMk cId="3652962299" sldId="507"/>
            <ac:picMk id="54" creationId="{2270F1FA-0425-408F-9861-80BF5AFB276D}"/>
          </ac:picMkLst>
        </pc:picChg>
        <pc:picChg chg="add del">
          <ac:chgData name="Bezalel, Amit" userId="1845be22-5baf-441f-a47b-2edb94b1503d" providerId="ADAL" clId="{94D19F29-2385-6347-860E-7EDCCD60E889}" dt="2020-02-16T23:36:50.755" v="1463" actId="26606"/>
          <ac:picMkLst>
            <pc:docMk/>
            <pc:sldMk cId="3652962299" sldId="507"/>
            <ac:picMk id="58" creationId="{FDF83410-F5AC-4210-B08D-42E5102FB7FB}"/>
          </ac:picMkLst>
        </pc:picChg>
        <pc:picChg chg="add del">
          <ac:chgData name="Bezalel, Amit" userId="1845be22-5baf-441f-a47b-2edb94b1503d" providerId="ADAL" clId="{94D19F29-2385-6347-860E-7EDCCD60E889}" dt="2020-02-16T23:36:49.954" v="1461" actId="26606"/>
          <ac:picMkLst>
            <pc:docMk/>
            <pc:sldMk cId="3652962299" sldId="507"/>
            <ac:picMk id="61" creationId="{2270F1FA-0425-408F-9861-80BF5AFB276D}"/>
          </ac:picMkLst>
        </pc:picChg>
        <pc:picChg chg="add del">
          <ac:chgData name="Bezalel, Amit" userId="1845be22-5baf-441f-a47b-2edb94b1503d" providerId="ADAL" clId="{94D19F29-2385-6347-860E-7EDCCD60E889}" dt="2020-02-16T23:36:50.755" v="1463" actId="26606"/>
          <ac:picMkLst>
            <pc:docMk/>
            <pc:sldMk cId="3652962299" sldId="507"/>
            <ac:picMk id="63" creationId="{7F487851-BFAF-46D8-A1ED-50CAD6E46F59}"/>
          </ac:picMkLst>
        </pc:picChg>
        <pc:picChg chg="add del">
          <ac:chgData name="Bezalel, Amit" userId="1845be22-5baf-441f-a47b-2edb94b1503d" providerId="ADAL" clId="{94D19F29-2385-6347-860E-7EDCCD60E889}" dt="2020-02-16T23:36:52.202" v="1465" actId="26606"/>
          <ac:picMkLst>
            <pc:docMk/>
            <pc:sldMk cId="3652962299" sldId="507"/>
            <ac:picMk id="68" creationId="{7F487851-BFAF-46D8-A1ED-50CAD6E46F59}"/>
          </ac:picMkLst>
        </pc:picChg>
        <pc:picChg chg="add del">
          <ac:chgData name="Bezalel, Amit" userId="1845be22-5baf-441f-a47b-2edb94b1503d" providerId="ADAL" clId="{94D19F29-2385-6347-860E-7EDCCD60E889}" dt="2020-02-16T23:36:52.202" v="1465" actId="26606"/>
          <ac:picMkLst>
            <pc:docMk/>
            <pc:sldMk cId="3652962299" sldId="507"/>
            <ac:picMk id="70" creationId="{C1996FE8-9BA8-4606-9259-D5D4BD37CDBB}"/>
          </ac:picMkLst>
        </pc:picChg>
        <pc:picChg chg="add">
          <ac:chgData name="Bezalel, Amit" userId="1845be22-5baf-441f-a47b-2edb94b1503d" providerId="ADAL" clId="{94D19F29-2385-6347-860E-7EDCCD60E889}" dt="2020-02-16T23:36:52.217" v="1466" actId="26606"/>
          <ac:picMkLst>
            <pc:docMk/>
            <pc:sldMk cId="3652962299" sldId="507"/>
            <ac:picMk id="73" creationId="{7F487851-BFAF-46D8-A1ED-50CAD6E46F59}"/>
          </ac:picMkLst>
        </pc:picChg>
        <pc:picChg chg="add">
          <ac:chgData name="Bezalel, Amit" userId="1845be22-5baf-441f-a47b-2edb94b1503d" providerId="ADAL" clId="{94D19F29-2385-6347-860E-7EDCCD60E889}" dt="2020-02-16T23:36:52.217" v="1466" actId="26606"/>
          <ac:picMkLst>
            <pc:docMk/>
            <pc:sldMk cId="3652962299" sldId="507"/>
            <ac:picMk id="75" creationId="{FDF83410-F5AC-4210-B08D-42E5102FB7FB}"/>
          </ac:picMkLst>
        </pc:picChg>
        <pc:cxnChg chg="add del">
          <ac:chgData name="Bezalel, Amit" userId="1845be22-5baf-441f-a47b-2edb94b1503d" providerId="ADAL" clId="{94D19F29-2385-6347-860E-7EDCCD60E889}" dt="2020-02-16T23:36:14.888" v="1446" actId="26606"/>
          <ac:cxnSpMkLst>
            <pc:docMk/>
            <pc:sldMk cId="3652962299" sldId="507"/>
            <ac:cxnSpMk id="22" creationId="{135F5821-1A1A-4192-8DF9-E79D733313FE}"/>
          </ac:cxnSpMkLst>
        </pc:cxnChg>
        <pc:cxnChg chg="add del">
          <ac:chgData name="Bezalel, Amit" userId="1845be22-5baf-441f-a47b-2edb94b1503d" providerId="ADAL" clId="{94D19F29-2385-6347-860E-7EDCCD60E889}" dt="2020-02-16T23:36:14.888" v="1446" actId="26606"/>
          <ac:cxnSpMkLst>
            <pc:docMk/>
            <pc:sldMk cId="3652962299" sldId="507"/>
            <ac:cxnSpMk id="28" creationId="{F9B715F1-141C-42A8-B867-1C028A1381B4}"/>
          </ac:cxnSpMkLst>
        </pc:cxnChg>
        <pc:cxnChg chg="add del">
          <ac:chgData name="Bezalel, Amit" userId="1845be22-5baf-441f-a47b-2edb94b1503d" providerId="ADAL" clId="{94D19F29-2385-6347-860E-7EDCCD60E889}" dt="2020-02-16T23:36:20.009" v="1450" actId="26606"/>
          <ac:cxnSpMkLst>
            <pc:docMk/>
            <pc:sldMk cId="3652962299" sldId="507"/>
            <ac:cxnSpMk id="40" creationId="{135F5821-1A1A-4192-8DF9-E79D733313FE}"/>
          </ac:cxnSpMkLst>
        </pc:cxnChg>
        <pc:cxnChg chg="add del">
          <ac:chgData name="Bezalel, Amit" userId="1845be22-5baf-441f-a47b-2edb94b1503d" providerId="ADAL" clId="{94D19F29-2385-6347-860E-7EDCCD60E889}" dt="2020-02-16T23:36:20.009" v="1450" actId="26606"/>
          <ac:cxnSpMkLst>
            <pc:docMk/>
            <pc:sldMk cId="3652962299" sldId="507"/>
            <ac:cxnSpMk id="44" creationId="{F9B715F1-141C-42A8-B867-1C028A1381B4}"/>
          </ac:cxnSpMkLst>
        </pc:cxnChg>
      </pc:sldChg>
      <pc:sldChg chg="delSp modSp add">
        <pc:chgData name="Bezalel, Amit" userId="1845be22-5baf-441f-a47b-2edb94b1503d" providerId="ADAL" clId="{94D19F29-2385-6347-860E-7EDCCD60E889}" dt="2020-02-16T22:47:06.439" v="612" actId="1076"/>
        <pc:sldMkLst>
          <pc:docMk/>
          <pc:sldMk cId="3236653550" sldId="508"/>
        </pc:sldMkLst>
        <pc:spChg chg="mod">
          <ac:chgData name="Bezalel, Amit" userId="1845be22-5baf-441f-a47b-2edb94b1503d" providerId="ADAL" clId="{94D19F29-2385-6347-860E-7EDCCD60E889}" dt="2020-02-16T22:35:32.896" v="97" actId="20577"/>
          <ac:spMkLst>
            <pc:docMk/>
            <pc:sldMk cId="3236653550" sldId="508"/>
            <ac:spMk id="13" creationId="{00000000-0000-0000-0000-000000000000}"/>
          </ac:spMkLst>
        </pc:spChg>
        <pc:spChg chg="mod">
          <ac:chgData name="Bezalel, Amit" userId="1845be22-5baf-441f-a47b-2edb94b1503d" providerId="ADAL" clId="{94D19F29-2385-6347-860E-7EDCCD60E889}" dt="2020-02-16T22:47:06.439" v="612" actId="1076"/>
          <ac:spMkLst>
            <pc:docMk/>
            <pc:sldMk cId="3236653550" sldId="508"/>
            <ac:spMk id="14" creationId="{00000000-0000-0000-0000-000000000000}"/>
          </ac:spMkLst>
        </pc:spChg>
        <pc:picChg chg="del">
          <ac:chgData name="Bezalel, Amit" userId="1845be22-5baf-441f-a47b-2edb94b1503d" providerId="ADAL" clId="{94D19F29-2385-6347-860E-7EDCCD60E889}" dt="2020-02-16T22:35:45.512" v="126" actId="478"/>
          <ac:picMkLst>
            <pc:docMk/>
            <pc:sldMk cId="3236653550" sldId="508"/>
            <ac:picMk id="2" creationId="{2FEACE9A-712D-9346-B7BC-359D5F7C0BC9}"/>
          </ac:picMkLst>
        </pc:picChg>
        <pc:picChg chg="del">
          <ac:chgData name="Bezalel, Amit" userId="1845be22-5baf-441f-a47b-2edb94b1503d" providerId="ADAL" clId="{94D19F29-2385-6347-860E-7EDCCD60E889}" dt="2020-02-16T22:35:44.614" v="125" actId="478"/>
          <ac:picMkLst>
            <pc:docMk/>
            <pc:sldMk cId="3236653550" sldId="508"/>
            <ac:picMk id="3" creationId="{80ADDB00-1BD7-444B-AAB0-93DA1E411E90}"/>
          </ac:picMkLst>
        </pc:picChg>
      </pc:sldChg>
      <pc:sldChg chg="delSp modSp add del modTransition">
        <pc:chgData name="Bezalel, Amit" userId="1845be22-5baf-441f-a47b-2edb94b1503d" providerId="ADAL" clId="{94D19F29-2385-6347-860E-7EDCCD60E889}" dt="2020-02-16T22:50:06.735" v="704" actId="2696"/>
        <pc:sldMkLst>
          <pc:docMk/>
          <pc:sldMk cId="947527801" sldId="509"/>
        </pc:sldMkLst>
        <pc:spChg chg="mod">
          <ac:chgData name="Bezalel, Amit" userId="1845be22-5baf-441f-a47b-2edb94b1503d" providerId="ADAL" clId="{94D19F29-2385-6347-860E-7EDCCD60E889}" dt="2020-02-16T22:42:50.896" v="464" actId="20577"/>
          <ac:spMkLst>
            <pc:docMk/>
            <pc:sldMk cId="947527801" sldId="509"/>
            <ac:spMk id="13" creationId="{00000000-0000-0000-0000-000000000000}"/>
          </ac:spMkLst>
        </pc:spChg>
        <pc:spChg chg="mod">
          <ac:chgData name="Bezalel, Amit" userId="1845be22-5baf-441f-a47b-2edb94b1503d" providerId="ADAL" clId="{94D19F29-2385-6347-860E-7EDCCD60E889}" dt="2020-02-16T22:43:34.915" v="501" actId="108"/>
          <ac:spMkLst>
            <pc:docMk/>
            <pc:sldMk cId="947527801" sldId="509"/>
            <ac:spMk id="14" creationId="{00000000-0000-0000-0000-000000000000}"/>
          </ac:spMkLst>
        </pc:spChg>
        <pc:picChg chg="del">
          <ac:chgData name="Bezalel, Amit" userId="1845be22-5baf-441f-a47b-2edb94b1503d" providerId="ADAL" clId="{94D19F29-2385-6347-860E-7EDCCD60E889}" dt="2020-02-16T22:43:21.740" v="500" actId="478"/>
          <ac:picMkLst>
            <pc:docMk/>
            <pc:sldMk cId="947527801" sldId="509"/>
            <ac:picMk id="2" creationId="{2FEACE9A-712D-9346-B7BC-359D5F7C0BC9}"/>
          </ac:picMkLst>
        </pc:picChg>
        <pc:picChg chg="del">
          <ac:chgData name="Bezalel, Amit" userId="1845be22-5baf-441f-a47b-2edb94b1503d" providerId="ADAL" clId="{94D19F29-2385-6347-860E-7EDCCD60E889}" dt="2020-02-16T22:43:20.658" v="499" actId="478"/>
          <ac:picMkLst>
            <pc:docMk/>
            <pc:sldMk cId="947527801" sldId="509"/>
            <ac:picMk id="3" creationId="{80ADDB00-1BD7-444B-AAB0-93DA1E411E90}"/>
          </ac:picMkLst>
        </pc:picChg>
      </pc:sldChg>
      <pc:sldChg chg="addSp delSp modSp add">
        <pc:chgData name="Bezalel, Amit" userId="1845be22-5baf-441f-a47b-2edb94b1503d" providerId="ADAL" clId="{94D19F29-2385-6347-860E-7EDCCD60E889}" dt="2020-02-16T23:19:12.744" v="1060" actId="1076"/>
        <pc:sldMkLst>
          <pc:docMk/>
          <pc:sldMk cId="1626401498" sldId="509"/>
        </pc:sldMkLst>
        <pc:spChg chg="add del mod">
          <ac:chgData name="Bezalel, Amit" userId="1845be22-5baf-441f-a47b-2edb94b1503d" providerId="ADAL" clId="{94D19F29-2385-6347-860E-7EDCCD60E889}" dt="2020-02-16T23:11:04.452" v="820" actId="478"/>
          <ac:spMkLst>
            <pc:docMk/>
            <pc:sldMk cId="1626401498" sldId="509"/>
            <ac:spMk id="4" creationId="{3CB3E62A-8B1A-C340-9216-EF7BB8332699}"/>
          </ac:spMkLst>
        </pc:spChg>
        <pc:spChg chg="add mod">
          <ac:chgData name="Bezalel, Amit" userId="1845be22-5baf-441f-a47b-2edb94b1503d" providerId="ADAL" clId="{94D19F29-2385-6347-860E-7EDCCD60E889}" dt="2020-02-16T23:18:01.769" v="989" actId="1036"/>
          <ac:spMkLst>
            <pc:docMk/>
            <pc:sldMk cId="1626401498" sldId="509"/>
            <ac:spMk id="5" creationId="{4C8D0617-59A6-F84E-98BC-6C2A211794B1}"/>
          </ac:spMkLst>
        </pc:spChg>
        <pc:spChg chg="add mod">
          <ac:chgData name="Bezalel, Amit" userId="1845be22-5baf-441f-a47b-2edb94b1503d" providerId="ADAL" clId="{94D19F29-2385-6347-860E-7EDCCD60E889}" dt="2020-02-16T23:15:52.548" v="975" actId="20577"/>
          <ac:spMkLst>
            <pc:docMk/>
            <pc:sldMk cId="1626401498" sldId="509"/>
            <ac:spMk id="6" creationId="{805F36C4-09ED-B84D-9AA1-F8C1005E7625}"/>
          </ac:spMkLst>
        </pc:spChg>
        <pc:spChg chg="add mod">
          <ac:chgData name="Bezalel, Amit" userId="1845be22-5baf-441f-a47b-2edb94b1503d" providerId="ADAL" clId="{94D19F29-2385-6347-860E-7EDCCD60E889}" dt="2020-02-16T23:19:12.744" v="1060" actId="1076"/>
          <ac:spMkLst>
            <pc:docMk/>
            <pc:sldMk cId="1626401498" sldId="509"/>
            <ac:spMk id="7" creationId="{C833B98F-90A0-1A4F-92DB-7F5EB5E62ADB}"/>
          </ac:spMkLst>
        </pc:spChg>
        <pc:spChg chg="add del mod">
          <ac:chgData name="Bezalel, Amit" userId="1845be22-5baf-441f-a47b-2edb94b1503d" providerId="ADAL" clId="{94D19F29-2385-6347-860E-7EDCCD60E889}" dt="2020-02-16T23:11:55.864" v="870"/>
          <ac:spMkLst>
            <pc:docMk/>
            <pc:sldMk cId="1626401498" sldId="509"/>
            <ac:spMk id="8" creationId="{26E515D4-646D-B74F-B485-9EDA2A5FA604}"/>
          </ac:spMkLst>
        </pc:spChg>
        <pc:spChg chg="add mod">
          <ac:chgData name="Bezalel, Amit" userId="1845be22-5baf-441f-a47b-2edb94b1503d" providerId="ADAL" clId="{94D19F29-2385-6347-860E-7EDCCD60E889}" dt="2020-02-16T23:18:01.769" v="989" actId="1036"/>
          <ac:spMkLst>
            <pc:docMk/>
            <pc:sldMk cId="1626401498" sldId="509"/>
            <ac:spMk id="9" creationId="{0C8242C7-4AA9-F24F-8C46-2D655A69E7F6}"/>
          </ac:spMkLst>
        </pc:spChg>
        <pc:spChg chg="add mod">
          <ac:chgData name="Bezalel, Amit" userId="1845be22-5baf-441f-a47b-2edb94b1503d" providerId="ADAL" clId="{94D19F29-2385-6347-860E-7EDCCD60E889}" dt="2020-02-16T23:18:01.769" v="989" actId="1036"/>
          <ac:spMkLst>
            <pc:docMk/>
            <pc:sldMk cId="1626401498" sldId="509"/>
            <ac:spMk id="10" creationId="{84C134B5-952E-564C-A767-0DF6BE388465}"/>
          </ac:spMkLst>
        </pc:spChg>
        <pc:spChg chg="del">
          <ac:chgData name="Bezalel, Amit" userId="1845be22-5baf-441f-a47b-2edb94b1503d" providerId="ADAL" clId="{94D19F29-2385-6347-860E-7EDCCD60E889}" dt="2020-02-16T23:10:50.075" v="817" actId="478"/>
          <ac:spMkLst>
            <pc:docMk/>
            <pc:sldMk cId="1626401498" sldId="509"/>
            <ac:spMk id="13" creationId="{00000000-0000-0000-0000-000000000000}"/>
          </ac:spMkLst>
        </pc:spChg>
        <pc:picChg chg="mod">
          <ac:chgData name="Bezalel, Amit" userId="1845be22-5baf-441f-a47b-2edb94b1503d" providerId="ADAL" clId="{94D19F29-2385-6347-860E-7EDCCD60E889}" dt="2020-02-16T23:18:01.769" v="989" actId="1036"/>
          <ac:picMkLst>
            <pc:docMk/>
            <pc:sldMk cId="1626401498" sldId="509"/>
            <ac:picMk id="2" creationId="{89D567AB-2D05-7C40-AE78-C4259024F4E2}"/>
          </ac:picMkLst>
        </pc:picChg>
      </pc:sldChg>
      <pc:sldChg chg="add">
        <pc:chgData name="Bezalel, Amit" userId="1845be22-5baf-441f-a47b-2edb94b1503d" providerId="ADAL" clId="{94D19F29-2385-6347-860E-7EDCCD60E889}" dt="2020-02-16T23:35:48.963" v="1424"/>
        <pc:sldMkLst>
          <pc:docMk/>
          <pc:sldMk cId="263460834" sldId="510"/>
        </pc:sldMkLst>
      </pc:sldChg>
    </pc:docChg>
  </pc:docChgLst>
  <pc:docChgLst>
    <pc:chgData name="Bezalel, Amit" userId="1845be22-5baf-441f-a47b-2edb94b1503d" providerId="ADAL" clId="{7BE879C5-5665-2A42-99BB-DFB85E81493B}"/>
    <pc:docChg chg="undo custSel addSld modSld sldOrd modMainMaster">
      <pc:chgData name="Bezalel, Amit" userId="1845be22-5baf-441f-a47b-2edb94b1503d" providerId="ADAL" clId="{7BE879C5-5665-2A42-99BB-DFB85E81493B}" dt="2020-01-30T13:02:46.354" v="178"/>
      <pc:docMkLst>
        <pc:docMk/>
      </pc:docMkLst>
      <pc:sldChg chg="modSp">
        <pc:chgData name="Bezalel, Amit" userId="1845be22-5baf-441f-a47b-2edb94b1503d" providerId="ADAL" clId="{7BE879C5-5665-2A42-99BB-DFB85E81493B}" dt="2020-01-30T13:02:18.004" v="176" actId="20577"/>
        <pc:sldMkLst>
          <pc:docMk/>
          <pc:sldMk cId="2808920126" sldId="265"/>
        </pc:sldMkLst>
        <pc:spChg chg="mod">
          <ac:chgData name="Bezalel, Amit" userId="1845be22-5baf-441f-a47b-2edb94b1503d" providerId="ADAL" clId="{7BE879C5-5665-2A42-99BB-DFB85E81493B}" dt="2020-01-30T13:02:18.004" v="176" actId="20577"/>
          <ac:spMkLst>
            <pc:docMk/>
            <pc:sldMk cId="2808920126" sldId="265"/>
            <ac:spMk id="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52:00.128" v="98" actId="1076"/>
        <pc:sldMkLst>
          <pc:docMk/>
          <pc:sldMk cId="3717093861" sldId="322"/>
        </pc:sldMkLst>
        <pc:spChg chg="mod">
          <ac:chgData name="Bezalel, Amit" userId="1845be22-5baf-441f-a47b-2edb94b1503d" providerId="ADAL" clId="{7BE879C5-5665-2A42-99BB-DFB85E81493B}" dt="2020-01-30T12:48:22.898" v="22" actId="1036"/>
          <ac:spMkLst>
            <pc:docMk/>
            <pc:sldMk cId="3717093861" sldId="322"/>
            <ac:spMk id="13" creationId="{00000000-0000-0000-0000-000000000000}"/>
          </ac:spMkLst>
        </pc:spChg>
        <pc:spChg chg="mod">
          <ac:chgData name="Bezalel, Amit" userId="1845be22-5baf-441f-a47b-2edb94b1503d" providerId="ADAL" clId="{7BE879C5-5665-2A42-99BB-DFB85E81493B}" dt="2020-01-30T12:51:37.488" v="88" actId="20577"/>
          <ac:spMkLst>
            <pc:docMk/>
            <pc:sldMk cId="3717093861" sldId="322"/>
            <ac:spMk id="14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2:00.128" v="98" actId="1076"/>
          <ac:picMkLst>
            <pc:docMk/>
            <pc:sldMk cId="3717093861" sldId="322"/>
            <ac:picMk id="2" creationId="{CA1A0093-F3E4-4534-8F56-7C24790C2086}"/>
          </ac:picMkLst>
        </pc:picChg>
        <pc:picChg chg="mod">
          <ac:chgData name="Bezalel, Amit" userId="1845be22-5baf-441f-a47b-2edb94b1503d" providerId="ADAL" clId="{7BE879C5-5665-2A42-99BB-DFB85E81493B}" dt="2020-01-30T12:52:00.128" v="98" actId="1076"/>
          <ac:picMkLst>
            <pc:docMk/>
            <pc:sldMk cId="3717093861" sldId="322"/>
            <ac:picMk id="3" creationId="{15C9F9A5-FAD3-43F7-901C-B605EDE35BE6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52:22.070" v="118" actId="1035"/>
        <pc:sldMkLst>
          <pc:docMk/>
          <pc:sldMk cId="1021208298" sldId="323"/>
        </pc:sldMkLst>
        <pc:spChg chg="mod">
          <ac:chgData name="Bezalel, Amit" userId="1845be22-5baf-441f-a47b-2edb94b1503d" providerId="ADAL" clId="{7BE879C5-5665-2A42-99BB-DFB85E81493B}" dt="2020-01-30T12:48:33.660" v="26" actId="1036"/>
          <ac:spMkLst>
            <pc:docMk/>
            <pc:sldMk cId="1021208298" sldId="323"/>
            <ac:spMk id="13" creationId="{00000000-0000-0000-0000-000000000000}"/>
          </ac:spMkLst>
        </pc:spChg>
        <pc:spChg chg="mod">
          <ac:chgData name="Bezalel, Amit" userId="1845be22-5baf-441f-a47b-2edb94b1503d" providerId="ADAL" clId="{7BE879C5-5665-2A42-99BB-DFB85E81493B}" dt="2020-01-30T12:51:04.332" v="81" actId="1076"/>
          <ac:spMkLst>
            <pc:docMk/>
            <pc:sldMk cId="1021208298" sldId="323"/>
            <ac:spMk id="14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2:22.070" v="118" actId="1035"/>
          <ac:picMkLst>
            <pc:docMk/>
            <pc:sldMk cId="1021208298" sldId="323"/>
            <ac:picMk id="2" creationId="{493D77AC-6CDD-8E44-A4A4-ADEAB964DCFB}"/>
          </ac:picMkLst>
        </pc:picChg>
        <pc:picChg chg="mod">
          <ac:chgData name="Bezalel, Amit" userId="1845be22-5baf-441f-a47b-2edb94b1503d" providerId="ADAL" clId="{7BE879C5-5665-2A42-99BB-DFB85E81493B}" dt="2020-01-30T12:52:18.806" v="115" actId="1035"/>
          <ac:picMkLst>
            <pc:docMk/>
            <pc:sldMk cId="1021208298" sldId="323"/>
            <ac:picMk id="3" creationId="{4A7CC294-52F4-2C43-8543-CACAF484E453}"/>
          </ac:picMkLst>
        </pc:picChg>
        <pc:picChg chg="mod">
          <ac:chgData name="Bezalel, Amit" userId="1845be22-5baf-441f-a47b-2edb94b1503d" providerId="ADAL" clId="{7BE879C5-5665-2A42-99BB-DFB85E81493B}" dt="2020-01-30T12:52:18.806" v="115" actId="1035"/>
          <ac:picMkLst>
            <pc:docMk/>
            <pc:sldMk cId="1021208298" sldId="323"/>
            <ac:picMk id="4" creationId="{E6B4C05E-971D-C849-ABF9-F2A438B0E021}"/>
          </ac:picMkLst>
        </pc:picChg>
        <pc:picChg chg="mod">
          <ac:chgData name="Bezalel, Amit" userId="1845be22-5baf-441f-a47b-2edb94b1503d" providerId="ADAL" clId="{7BE879C5-5665-2A42-99BB-DFB85E81493B}" dt="2020-01-30T12:50:45.236" v="77" actId="1076"/>
          <ac:picMkLst>
            <pc:docMk/>
            <pc:sldMk cId="1021208298" sldId="323"/>
            <ac:picMk id="5" creationId="{D601A4A4-B0A1-A047-99A0-2DACC7625B01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52:09.230" v="112" actId="1035"/>
        <pc:sldMkLst>
          <pc:docMk/>
          <pc:sldMk cId="1632085260" sldId="324"/>
        </pc:sldMkLst>
        <pc:spChg chg="mod">
          <ac:chgData name="Bezalel, Amit" userId="1845be22-5baf-441f-a47b-2edb94b1503d" providerId="ADAL" clId="{7BE879C5-5665-2A42-99BB-DFB85E81493B}" dt="2020-01-30T12:48:28.790" v="24" actId="1036"/>
          <ac:spMkLst>
            <pc:docMk/>
            <pc:sldMk cId="1632085260" sldId="324"/>
            <ac:spMk id="13" creationId="{00000000-0000-0000-0000-000000000000}"/>
          </ac:spMkLst>
        </pc:spChg>
        <pc:spChg chg="mod">
          <ac:chgData name="Bezalel, Amit" userId="1845be22-5baf-441f-a47b-2edb94b1503d" providerId="ADAL" clId="{7BE879C5-5665-2A42-99BB-DFB85E81493B}" dt="2020-01-30T12:51:18.218" v="83" actId="1076"/>
          <ac:spMkLst>
            <pc:docMk/>
            <pc:sldMk cId="1632085260" sldId="324"/>
            <ac:spMk id="14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2:09.230" v="112" actId="1035"/>
          <ac:picMkLst>
            <pc:docMk/>
            <pc:sldMk cId="1632085260" sldId="324"/>
            <ac:picMk id="2" creationId="{2FEACE9A-712D-9346-B7BC-359D5F7C0BC9}"/>
          </ac:picMkLst>
        </pc:picChg>
        <pc:picChg chg="mod">
          <ac:chgData name="Bezalel, Amit" userId="1845be22-5baf-441f-a47b-2edb94b1503d" providerId="ADAL" clId="{7BE879C5-5665-2A42-99BB-DFB85E81493B}" dt="2020-01-30T12:52:09.230" v="112" actId="1035"/>
          <ac:picMkLst>
            <pc:docMk/>
            <pc:sldMk cId="1632085260" sldId="324"/>
            <ac:picMk id="3" creationId="{80ADDB00-1BD7-444B-AAB0-93DA1E411E90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50:36.433" v="75" actId="1076"/>
        <pc:sldMkLst>
          <pc:docMk/>
          <pc:sldMk cId="119723320" sldId="325"/>
        </pc:sldMkLst>
        <pc:spChg chg="mod">
          <ac:chgData name="Bezalel, Amit" userId="1845be22-5baf-441f-a47b-2edb94b1503d" providerId="ADAL" clId="{7BE879C5-5665-2A42-99BB-DFB85E81493B}" dt="2020-01-30T12:48:38.236" v="28" actId="1036"/>
          <ac:spMkLst>
            <pc:docMk/>
            <pc:sldMk cId="119723320" sldId="325"/>
            <ac:spMk id="13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0:36.433" v="75" actId="1076"/>
          <ac:picMkLst>
            <pc:docMk/>
            <pc:sldMk cId="119723320" sldId="325"/>
            <ac:picMk id="3074" creationId="{6686C2C1-E958-4C19-8081-0241D75B531F}"/>
          </ac:picMkLst>
        </pc:picChg>
      </pc:sldChg>
      <pc:sldChg chg="addSp delSp modSp modTransition">
        <pc:chgData name="Bezalel, Amit" userId="1845be22-5baf-441f-a47b-2edb94b1503d" providerId="ADAL" clId="{7BE879C5-5665-2A42-99BB-DFB85E81493B}" dt="2020-01-30T12:53:49.775" v="130" actId="1076"/>
        <pc:sldMkLst>
          <pc:docMk/>
          <pc:sldMk cId="2599606965" sldId="326"/>
        </pc:sldMkLst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2" creationId="{3310C835-0377-4B74-BE6B-33F2A68BB9C5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4" creationId="{65F80F92-4BB6-450E-8E5B-73FF17449E7D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6" creationId="{7246361A-9E60-4DF4-B696-85399E21089C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7" creationId="{4D8E01BF-37A5-45E9-9F95-61743C51CC78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8" creationId="{EEE197D0-D891-4124-AAF2-62C613666701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9" creationId="{4E798416-8821-4461-823F-6424F02A140B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10" creationId="{D9BB92F7-1152-4471-BC76-A7B826B93C9E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11" creationId="{EE45E534-3EAB-44B3-BAA6-02B1A81F0765}"/>
          </ac:spMkLst>
        </pc:spChg>
        <pc:spChg chg="del">
          <ac:chgData name="Bezalel, Amit" userId="1845be22-5baf-441f-a47b-2edb94b1503d" providerId="ADAL" clId="{7BE879C5-5665-2A42-99BB-DFB85E81493B}" dt="2020-01-30T12:53:36.284" v="127" actId="478"/>
          <ac:spMkLst>
            <pc:docMk/>
            <pc:sldMk cId="2599606965" sldId="326"/>
            <ac:spMk id="12" creationId="{27664309-1C74-439F-ACC3-C07CDA7131A6}"/>
          </ac:spMkLst>
        </pc:spChg>
        <pc:spChg chg="mod">
          <ac:chgData name="Bezalel, Amit" userId="1845be22-5baf-441f-a47b-2edb94b1503d" providerId="ADAL" clId="{7BE879C5-5665-2A42-99BB-DFB85E81493B}" dt="2020-01-30T12:53:29.723" v="126" actId="1076"/>
          <ac:spMkLst>
            <pc:docMk/>
            <pc:sldMk cId="2599606965" sldId="326"/>
            <ac:spMk id="13" creationId="{00000000-0000-0000-0000-000000000000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17" creationId="{6A672153-C459-C64D-A209-3E37293C20D8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1" creationId="{46BBF4DB-CC64-9141-8BF8-BC16548DA2C7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2" creationId="{A44E4879-8931-FB48-B557-3A48B7ADB82D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3" creationId="{FE44EB3A-BF90-7C43-8A4E-AE9328057BB4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4" creationId="{0FD40C55-2D61-5749-AA4A-EE53331A9A61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5" creationId="{BA19C8DC-71B9-FA47-B991-0EB10BB4B713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6" creationId="{2C60AD3F-6486-3342-B51F-B3986033ABF3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27" creationId="{F9255A92-3EEB-2C4C-B21B-8E7D8EA07F13}"/>
          </ac:spMkLst>
        </pc:spChg>
        <pc:spChg chg="add del">
          <ac:chgData name="Bezalel, Amit" userId="1845be22-5baf-441f-a47b-2edb94b1503d" providerId="ADAL" clId="{7BE879C5-5665-2A42-99BB-DFB85E81493B}" dt="2020-01-30T12:53:03.001" v="120"/>
          <ac:spMkLst>
            <pc:docMk/>
            <pc:sldMk cId="2599606965" sldId="326"/>
            <ac:spMk id="31" creationId="{24B76ABC-5BF6-3B4F-8CDE-42DFED353E5D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2" creationId="{6FAE9329-EBF6-B54E-BEB2-C8CA3F10E2AD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3" creationId="{7EBD4EF5-B963-D444-B875-0398CE704976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4" creationId="{94F5772B-5847-FC47-9750-8A7CE279E6BB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5" creationId="{CFCB451B-F303-A846-BE56-7A9E4F362256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6" creationId="{F92545A1-54B8-8744-88AB-AD0BFED30FE6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7" creationId="{56D10BDF-FCE5-7647-8C1D-FADBB8D1D8AD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8" creationId="{B523EABE-422B-ED47-8CF3-8443F822036E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39" creationId="{C339BF83-847F-9A4E-BEB9-B3964D8BE2A9}"/>
          </ac:spMkLst>
        </pc:spChg>
        <pc:spChg chg="add mod">
          <ac:chgData name="Bezalel, Amit" userId="1845be22-5baf-441f-a47b-2edb94b1503d" providerId="ADAL" clId="{7BE879C5-5665-2A42-99BB-DFB85E81493B}" dt="2020-01-30T12:53:43.489" v="128" actId="164"/>
          <ac:spMkLst>
            <pc:docMk/>
            <pc:sldMk cId="2599606965" sldId="326"/>
            <ac:spMk id="43" creationId="{B525036C-3A76-484E-99CB-C63B0CD229F8}"/>
          </ac:spMkLst>
        </pc:spChg>
        <pc:grpChg chg="add mod">
          <ac:chgData name="Bezalel, Amit" userId="1845be22-5baf-441f-a47b-2edb94b1503d" providerId="ADAL" clId="{7BE879C5-5665-2A42-99BB-DFB85E81493B}" dt="2020-01-30T12:53:49.775" v="130" actId="1076"/>
          <ac:grpSpMkLst>
            <pc:docMk/>
            <pc:sldMk cId="2599606965" sldId="326"/>
            <ac:grpSpMk id="3" creationId="{6441A3A6-99CF-764E-BA20-1E36BCAB3B1C}"/>
          </ac:grpSpMkLst>
        </pc:grpChg>
        <pc:grpChg chg="del">
          <ac:chgData name="Bezalel, Amit" userId="1845be22-5baf-441f-a47b-2edb94b1503d" providerId="ADAL" clId="{7BE879C5-5665-2A42-99BB-DFB85E81493B}" dt="2020-01-30T12:53:36.284" v="127" actId="478"/>
          <ac:grpSpMkLst>
            <pc:docMk/>
            <pc:sldMk cId="2599606965" sldId="326"/>
            <ac:grpSpMk id="5" creationId="{E2F25ADE-B07B-4E64-ACB1-27011E4F10CA}"/>
          </ac:grpSpMkLst>
        </pc:grpChg>
        <pc:grpChg chg="add del mod">
          <ac:chgData name="Bezalel, Amit" userId="1845be22-5baf-441f-a47b-2edb94b1503d" providerId="ADAL" clId="{7BE879C5-5665-2A42-99BB-DFB85E81493B}" dt="2020-01-30T12:53:03.001" v="120"/>
          <ac:grpSpMkLst>
            <pc:docMk/>
            <pc:sldMk cId="2599606965" sldId="326"/>
            <ac:grpSpMk id="28" creationId="{5D7BFE8B-23D0-8E40-AC93-AAE6724B43E2}"/>
          </ac:grpSpMkLst>
        </pc:grpChg>
        <pc:grpChg chg="add mod">
          <ac:chgData name="Bezalel, Amit" userId="1845be22-5baf-441f-a47b-2edb94b1503d" providerId="ADAL" clId="{7BE879C5-5665-2A42-99BB-DFB85E81493B}" dt="2020-01-30T12:53:49.775" v="130" actId="1076"/>
          <ac:grpSpMkLst>
            <pc:docMk/>
            <pc:sldMk cId="2599606965" sldId="326"/>
            <ac:grpSpMk id="40" creationId="{93D2BD2E-58CD-194F-A8EC-7D28FC8A8322}"/>
          </ac:grpSpMkLst>
        </pc:grpChg>
      </pc:sldChg>
      <pc:sldChg chg="modSp modTransition">
        <pc:chgData name="Bezalel, Amit" userId="1845be22-5baf-441f-a47b-2edb94b1503d" providerId="ADAL" clId="{7BE879C5-5665-2A42-99BB-DFB85E81493B}" dt="2020-01-30T12:48:43.857" v="30" actId="1036"/>
        <pc:sldMkLst>
          <pc:docMk/>
          <pc:sldMk cId="2967102702" sldId="327"/>
        </pc:sldMkLst>
        <pc:spChg chg="mod">
          <ac:chgData name="Bezalel, Amit" userId="1845be22-5baf-441f-a47b-2edb94b1503d" providerId="ADAL" clId="{7BE879C5-5665-2A42-99BB-DFB85E81493B}" dt="2020-01-30T12:48:43.857" v="30" actId="1036"/>
          <ac:spMkLst>
            <pc:docMk/>
            <pc:sldMk cId="2967102702" sldId="327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50:22.286" v="73" actId="207"/>
        <pc:sldMkLst>
          <pc:docMk/>
          <pc:sldMk cId="2855551712" sldId="328"/>
        </pc:sldMkLst>
        <pc:spChg chg="mod">
          <ac:chgData name="Bezalel, Amit" userId="1845be22-5baf-441f-a47b-2edb94b1503d" providerId="ADAL" clId="{7BE879C5-5665-2A42-99BB-DFB85E81493B}" dt="2020-01-30T12:48:54.095" v="34" actId="1036"/>
          <ac:spMkLst>
            <pc:docMk/>
            <pc:sldMk cId="2855551712" sldId="328"/>
            <ac:spMk id="13" creationId="{00000000-0000-0000-0000-000000000000}"/>
          </ac:spMkLst>
        </pc:spChg>
        <pc:spChg chg="mod">
          <ac:chgData name="Bezalel, Amit" userId="1845be22-5baf-441f-a47b-2edb94b1503d" providerId="ADAL" clId="{7BE879C5-5665-2A42-99BB-DFB85E81493B}" dt="2020-01-30T12:50:22.286" v="73" actId="207"/>
          <ac:spMkLst>
            <pc:docMk/>
            <pc:sldMk cId="2855551712" sldId="328"/>
            <ac:spMk id="14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8:58.837" v="36" actId="1036"/>
        <pc:sldMkLst>
          <pc:docMk/>
          <pc:sldMk cId="2579797145" sldId="329"/>
        </pc:sldMkLst>
        <pc:spChg chg="mod">
          <ac:chgData name="Bezalel, Amit" userId="1845be22-5baf-441f-a47b-2edb94b1503d" providerId="ADAL" clId="{7BE879C5-5665-2A42-99BB-DFB85E81493B}" dt="2020-01-30T12:48:58.837" v="36" actId="1036"/>
          <ac:spMkLst>
            <pc:docMk/>
            <pc:sldMk cId="2579797145" sldId="329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9:02.583" v="38" actId="1036"/>
        <pc:sldMkLst>
          <pc:docMk/>
          <pc:sldMk cId="2936042521" sldId="331"/>
        </pc:sldMkLst>
        <pc:spChg chg="mod">
          <ac:chgData name="Bezalel, Amit" userId="1845be22-5baf-441f-a47b-2edb94b1503d" providerId="ADAL" clId="{7BE879C5-5665-2A42-99BB-DFB85E81493B}" dt="2020-01-30T12:49:02.583" v="38" actId="1036"/>
          <ac:spMkLst>
            <pc:docMk/>
            <pc:sldMk cId="2936042521" sldId="331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9:08.224" v="40" actId="1036"/>
        <pc:sldMkLst>
          <pc:docMk/>
          <pc:sldMk cId="1622506112" sldId="332"/>
        </pc:sldMkLst>
        <pc:spChg chg="mod">
          <ac:chgData name="Bezalel, Amit" userId="1845be22-5baf-441f-a47b-2edb94b1503d" providerId="ADAL" clId="{7BE879C5-5665-2A42-99BB-DFB85E81493B}" dt="2020-01-30T12:49:08.224" v="40" actId="1036"/>
          <ac:spMkLst>
            <pc:docMk/>
            <pc:sldMk cId="1622506112" sldId="332"/>
            <ac:spMk id="13" creationId="{00000000-0000-0000-0000-000000000000}"/>
          </ac:spMkLst>
        </pc:spChg>
        <pc:spChg chg="mod">
          <ac:chgData name="Bezalel, Amit" userId="1845be22-5baf-441f-a47b-2edb94b1503d" providerId="ADAL" clId="{7BE879C5-5665-2A42-99BB-DFB85E81493B}" dt="2020-01-30T12:46:24.433" v="1" actId="27636"/>
          <ac:spMkLst>
            <pc:docMk/>
            <pc:sldMk cId="1622506112" sldId="332"/>
            <ac:spMk id="20" creationId="{96CB4D99-29D0-410E-8C3E-ED0EF98E9FC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9:38.072" v="56" actId="1036"/>
        <pc:sldMkLst>
          <pc:docMk/>
          <pc:sldMk cId="3129428913" sldId="333"/>
        </pc:sldMkLst>
        <pc:spChg chg="mod">
          <ac:chgData name="Bezalel, Amit" userId="1845be22-5baf-441f-a47b-2edb94b1503d" providerId="ADAL" clId="{7BE879C5-5665-2A42-99BB-DFB85E81493B}" dt="2020-01-30T12:49:38.072" v="56" actId="1036"/>
          <ac:spMkLst>
            <pc:docMk/>
            <pc:sldMk cId="3129428913" sldId="333"/>
            <ac:spMk id="13" creationId="{00000000-0000-0000-0000-000000000000}"/>
          </ac:spMkLst>
        </pc:spChg>
      </pc:sldChg>
      <pc:sldChg chg="delSp modSp modTransition">
        <pc:chgData name="Bezalel, Amit" userId="1845be22-5baf-441f-a47b-2edb94b1503d" providerId="ADAL" clId="{7BE879C5-5665-2A42-99BB-DFB85E81493B}" dt="2020-01-30T12:56:29.588" v="151" actId="478"/>
        <pc:sldMkLst>
          <pc:docMk/>
          <pc:sldMk cId="3072637483" sldId="334"/>
        </pc:sldMkLst>
        <pc:spChg chg="mod">
          <ac:chgData name="Bezalel, Amit" userId="1845be22-5baf-441f-a47b-2edb94b1503d" providerId="ADAL" clId="{7BE879C5-5665-2A42-99BB-DFB85E81493B}" dt="2020-01-30T12:54:57.349" v="140" actId="1076"/>
          <ac:spMkLst>
            <pc:docMk/>
            <pc:sldMk cId="3072637483" sldId="334"/>
            <ac:spMk id="4" creationId="{58F95CF5-1A4F-416D-BA63-843C192D2780}"/>
          </ac:spMkLst>
        </pc:spChg>
        <pc:spChg chg="mod">
          <ac:chgData name="Bezalel, Amit" userId="1845be22-5baf-441f-a47b-2edb94b1503d" providerId="ADAL" clId="{7BE879C5-5665-2A42-99BB-DFB85E81493B}" dt="2020-01-30T12:56:26.310" v="149" actId="20577"/>
          <ac:spMkLst>
            <pc:docMk/>
            <pc:sldMk cId="3072637483" sldId="334"/>
            <ac:spMk id="5" creationId="{18FE9A49-28D9-47DC-8813-BF03AFD3A3A4}"/>
          </ac:spMkLst>
        </pc:spChg>
        <pc:spChg chg="mod">
          <ac:chgData name="Bezalel, Amit" userId="1845be22-5baf-441f-a47b-2edb94b1503d" providerId="ADAL" clId="{7BE879C5-5665-2A42-99BB-DFB85E81493B}" dt="2020-01-30T12:48:08.534" v="12" actId="1076"/>
          <ac:spMkLst>
            <pc:docMk/>
            <pc:sldMk cId="3072637483" sldId="334"/>
            <ac:spMk id="13" creationId="{00000000-0000-0000-0000-000000000000}"/>
          </ac:spMkLst>
        </pc:spChg>
        <pc:picChg chg="del mod">
          <ac:chgData name="Bezalel, Amit" userId="1845be22-5baf-441f-a47b-2edb94b1503d" providerId="ADAL" clId="{7BE879C5-5665-2A42-99BB-DFB85E81493B}" dt="2020-01-30T12:56:28.136" v="150" actId="478"/>
          <ac:picMkLst>
            <pc:docMk/>
            <pc:sldMk cId="3072637483" sldId="334"/>
            <ac:picMk id="2" creationId="{BE11AAB9-6365-481E-9DC2-2FB1194129A1}"/>
          </ac:picMkLst>
        </pc:picChg>
        <pc:picChg chg="del mod">
          <ac:chgData name="Bezalel, Amit" userId="1845be22-5baf-441f-a47b-2edb94b1503d" providerId="ADAL" clId="{7BE879C5-5665-2A42-99BB-DFB85E81493B}" dt="2020-01-30T12:56:29.588" v="151" actId="478"/>
          <ac:picMkLst>
            <pc:docMk/>
            <pc:sldMk cId="3072637483" sldId="334"/>
            <ac:picMk id="3" creationId="{A30E9C38-5D02-46B8-995D-FD5040F1A6D8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49:17.782" v="48" actId="1035"/>
        <pc:sldMkLst>
          <pc:docMk/>
          <pc:sldMk cId="2502749187" sldId="335"/>
        </pc:sldMkLst>
        <pc:spChg chg="mod">
          <ac:chgData name="Bezalel, Amit" userId="1845be22-5baf-441f-a47b-2edb94b1503d" providerId="ADAL" clId="{7BE879C5-5665-2A42-99BB-DFB85E81493B}" dt="2020-01-30T12:49:17.782" v="48" actId="1035"/>
          <ac:spMkLst>
            <pc:docMk/>
            <pc:sldMk cId="2502749187" sldId="335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50:01.167" v="72" actId="1035"/>
        <pc:sldMkLst>
          <pc:docMk/>
          <pc:sldMk cId="2878627746" sldId="336"/>
        </pc:sldMkLst>
        <pc:spChg chg="mod">
          <ac:chgData name="Bezalel, Amit" userId="1845be22-5baf-441f-a47b-2edb94b1503d" providerId="ADAL" clId="{7BE879C5-5665-2A42-99BB-DFB85E81493B}" dt="2020-01-30T12:50:01.167" v="72" actId="1035"/>
          <ac:spMkLst>
            <pc:docMk/>
            <pc:sldMk cId="2878627746" sldId="336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58:07.995" v="168" actId="1440"/>
        <pc:sldMkLst>
          <pc:docMk/>
          <pc:sldMk cId="3652990205" sldId="337"/>
        </pc:sldMkLst>
        <pc:spChg chg="mod">
          <ac:chgData name="Bezalel, Amit" userId="1845be22-5baf-441f-a47b-2edb94b1503d" providerId="ADAL" clId="{7BE879C5-5665-2A42-99BB-DFB85E81493B}" dt="2020-01-30T12:47:05.342" v="2" actId="1076"/>
          <ac:spMkLst>
            <pc:docMk/>
            <pc:sldMk cId="3652990205" sldId="337"/>
            <ac:spMk id="4" creationId="{9B9EE2F7-5156-4507-8BEF-9A85B61B4FF5}"/>
          </ac:spMkLst>
        </pc:spChg>
        <pc:spChg chg="mod">
          <ac:chgData name="Bezalel, Amit" userId="1845be22-5baf-441f-a47b-2edb94b1503d" providerId="ADAL" clId="{7BE879C5-5665-2A42-99BB-DFB85E81493B}" dt="2020-01-30T12:49:29.478" v="52" actId="1036"/>
          <ac:spMkLst>
            <pc:docMk/>
            <pc:sldMk cId="3652990205" sldId="337"/>
            <ac:spMk id="13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8:07.995" v="168" actId="1440"/>
          <ac:picMkLst>
            <pc:docMk/>
            <pc:sldMk cId="3652990205" sldId="337"/>
            <ac:picMk id="3" creationId="{52944CA3-F23A-42FF-97EC-D56D85C645A2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58:12.715" v="169" actId="1440"/>
        <pc:sldMkLst>
          <pc:docMk/>
          <pc:sldMk cId="4065828572" sldId="338"/>
        </pc:sldMkLst>
        <pc:spChg chg="mod">
          <ac:chgData name="Bezalel, Amit" userId="1845be22-5baf-441f-a47b-2edb94b1503d" providerId="ADAL" clId="{7BE879C5-5665-2A42-99BB-DFB85E81493B}" dt="2020-01-30T12:49:34.655" v="54" actId="1036"/>
          <ac:spMkLst>
            <pc:docMk/>
            <pc:sldMk cId="4065828572" sldId="338"/>
            <ac:spMk id="13" creationId="{00000000-0000-0000-0000-000000000000}"/>
          </ac:spMkLst>
        </pc:spChg>
        <pc:picChg chg="mod">
          <ac:chgData name="Bezalel, Amit" userId="1845be22-5baf-441f-a47b-2edb94b1503d" providerId="ADAL" clId="{7BE879C5-5665-2A42-99BB-DFB85E81493B}" dt="2020-01-30T12:58:12.715" v="169" actId="1440"/>
          <ac:picMkLst>
            <pc:docMk/>
            <pc:sldMk cId="4065828572" sldId="338"/>
            <ac:picMk id="2" creationId="{B041B803-DA8D-449C-9195-30EA86241B59}"/>
          </ac:picMkLst>
        </pc:picChg>
      </pc:sldChg>
      <pc:sldChg chg="modSp modTransition">
        <pc:chgData name="Bezalel, Amit" userId="1845be22-5baf-441f-a47b-2edb94b1503d" providerId="ADAL" clId="{7BE879C5-5665-2A42-99BB-DFB85E81493B}" dt="2020-01-30T12:49:24.490" v="50" actId="1036"/>
        <pc:sldMkLst>
          <pc:docMk/>
          <pc:sldMk cId="2260091929" sldId="339"/>
        </pc:sldMkLst>
        <pc:spChg chg="mod">
          <ac:chgData name="Bezalel, Amit" userId="1845be22-5baf-441f-a47b-2edb94b1503d" providerId="ADAL" clId="{7BE879C5-5665-2A42-99BB-DFB85E81493B}" dt="2020-01-30T12:49:24.490" v="50" actId="1036"/>
          <ac:spMkLst>
            <pc:docMk/>
            <pc:sldMk cId="2260091929" sldId="339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9:55.679" v="71" actId="1036"/>
        <pc:sldMkLst>
          <pc:docMk/>
          <pc:sldMk cId="1340333699" sldId="341"/>
        </pc:sldMkLst>
        <pc:spChg chg="mod">
          <ac:chgData name="Bezalel, Amit" userId="1845be22-5baf-441f-a47b-2edb94b1503d" providerId="ADAL" clId="{7BE879C5-5665-2A42-99BB-DFB85E81493B}" dt="2020-01-30T12:49:55.679" v="71" actId="1036"/>
          <ac:spMkLst>
            <pc:docMk/>
            <pc:sldMk cId="1340333699" sldId="341"/>
            <ac:spMk id="13" creationId="{00000000-0000-0000-0000-000000000000}"/>
          </ac:spMkLst>
        </pc:spChg>
      </pc:sldChg>
      <pc:sldChg chg="modSp modTransition">
        <pc:chgData name="Bezalel, Amit" userId="1845be22-5baf-441f-a47b-2edb94b1503d" providerId="ADAL" clId="{7BE879C5-5665-2A42-99BB-DFB85E81493B}" dt="2020-01-30T12:49:51.216" v="69" actId="1035"/>
        <pc:sldMkLst>
          <pc:docMk/>
          <pc:sldMk cId="4052490301" sldId="342"/>
        </pc:sldMkLst>
        <pc:spChg chg="mod">
          <ac:chgData name="Bezalel, Amit" userId="1845be22-5baf-441f-a47b-2edb94b1503d" providerId="ADAL" clId="{7BE879C5-5665-2A42-99BB-DFB85E81493B}" dt="2020-01-30T12:49:51.216" v="69" actId="1035"/>
          <ac:spMkLst>
            <pc:docMk/>
            <pc:sldMk cId="4052490301" sldId="342"/>
            <ac:spMk id="13" creationId="{00000000-0000-0000-0000-000000000000}"/>
          </ac:spMkLst>
        </pc:spChg>
      </pc:sldChg>
      <pc:sldChg chg="delSp modSp add">
        <pc:chgData name="Bezalel, Amit" userId="1845be22-5baf-441f-a47b-2edb94b1503d" providerId="ADAL" clId="{7BE879C5-5665-2A42-99BB-DFB85E81493B}" dt="2020-01-30T12:58:26.564" v="173" actId="1440"/>
        <pc:sldMkLst>
          <pc:docMk/>
          <pc:sldMk cId="3566063533" sldId="350"/>
        </pc:sldMkLst>
        <pc:spChg chg="del">
          <ac:chgData name="Bezalel, Amit" userId="1845be22-5baf-441f-a47b-2edb94b1503d" providerId="ADAL" clId="{7BE879C5-5665-2A42-99BB-DFB85E81493B}" dt="2020-01-30T12:56:17.910" v="148" actId="478"/>
          <ac:spMkLst>
            <pc:docMk/>
            <pc:sldMk cId="3566063533" sldId="350"/>
            <ac:spMk id="4" creationId="{58F95CF5-1A4F-416D-BA63-843C192D2780}"/>
          </ac:spMkLst>
        </pc:spChg>
        <pc:spChg chg="mod">
          <ac:chgData name="Bezalel, Amit" userId="1845be22-5baf-441f-a47b-2edb94b1503d" providerId="ADAL" clId="{7BE879C5-5665-2A42-99BB-DFB85E81493B}" dt="2020-01-30T12:56:57" v="159" actId="20577"/>
          <ac:spMkLst>
            <pc:docMk/>
            <pc:sldMk cId="3566063533" sldId="350"/>
            <ac:spMk id="5" creationId="{18FE9A49-28D9-47DC-8813-BF03AFD3A3A4}"/>
          </ac:spMkLst>
        </pc:spChg>
        <pc:picChg chg="mod">
          <ac:chgData name="Bezalel, Amit" userId="1845be22-5baf-441f-a47b-2edb94b1503d" providerId="ADAL" clId="{7BE879C5-5665-2A42-99BB-DFB85E81493B}" dt="2020-01-30T12:58:23.751" v="172" actId="1440"/>
          <ac:picMkLst>
            <pc:docMk/>
            <pc:sldMk cId="3566063533" sldId="350"/>
            <ac:picMk id="2" creationId="{BE11AAB9-6365-481E-9DC2-2FB1194129A1}"/>
          </ac:picMkLst>
        </pc:picChg>
        <pc:picChg chg="mod">
          <ac:chgData name="Bezalel, Amit" userId="1845be22-5baf-441f-a47b-2edb94b1503d" providerId="ADAL" clId="{7BE879C5-5665-2A42-99BB-DFB85E81493B}" dt="2020-01-30T12:58:26.564" v="173" actId="1440"/>
          <ac:picMkLst>
            <pc:docMk/>
            <pc:sldMk cId="3566063533" sldId="350"/>
            <ac:picMk id="3" creationId="{A30E9C38-5D02-46B8-995D-FD5040F1A6D8}"/>
          </ac:picMkLst>
        </pc:picChg>
      </pc:sldChg>
      <pc:sldChg chg="add ord">
        <pc:chgData name="Bezalel, Amit" userId="1845be22-5baf-441f-a47b-2edb94b1503d" providerId="ADAL" clId="{7BE879C5-5665-2A42-99BB-DFB85E81493B}" dt="2020-01-30T13:02:46.354" v="178"/>
        <pc:sldMkLst>
          <pc:docMk/>
          <pc:sldMk cId="564008010" sldId="500"/>
        </pc:sldMkLst>
      </pc:sldChg>
      <pc:sldMasterChg chg="modTransition">
        <pc:chgData name="Bezalel, Amit" userId="1845be22-5baf-441f-a47b-2edb94b1503d" providerId="ADAL" clId="{7BE879C5-5665-2A42-99BB-DFB85E81493B}" dt="2020-01-30T12:46:23.628" v="0"/>
        <pc:sldMasterMkLst>
          <pc:docMk/>
          <pc:sldMasterMk cId="1007622472" sldId="2147483660"/>
        </pc:sldMasterMkLst>
      </pc:sldMasterChg>
    </pc:docChg>
  </pc:docChgLst>
  <pc:docChgLst>
    <pc:chgData name="Bezalel, Amit" userId="1845be22-5baf-441f-a47b-2edb94b1503d" providerId="ADAL" clId="{D884718A-713D-A040-9DB5-1DD493A19CD5}"/>
    <pc:docChg chg="undo custSel addSld delSld modSld sldOrd">
      <pc:chgData name="Bezalel, Amit" userId="1845be22-5baf-441f-a47b-2edb94b1503d" providerId="ADAL" clId="{D884718A-713D-A040-9DB5-1DD493A19CD5}" dt="2020-02-18T09:24:44.105" v="172" actId="113"/>
      <pc:docMkLst>
        <pc:docMk/>
      </pc:docMkLst>
      <pc:sldChg chg="addSp modSp">
        <pc:chgData name="Bezalel, Amit" userId="1845be22-5baf-441f-a47b-2edb94b1503d" providerId="ADAL" clId="{D884718A-713D-A040-9DB5-1DD493A19CD5}" dt="2020-02-18T03:14:13.084" v="85" actId="1076"/>
        <pc:sldMkLst>
          <pc:docMk/>
          <pc:sldMk cId="2502749187" sldId="335"/>
        </pc:sldMkLst>
        <pc:spChg chg="add mod">
          <ac:chgData name="Bezalel, Amit" userId="1845be22-5baf-441f-a47b-2edb94b1503d" providerId="ADAL" clId="{D884718A-713D-A040-9DB5-1DD493A19CD5}" dt="2020-02-18T03:14:13.084" v="85" actId="1076"/>
          <ac:spMkLst>
            <pc:docMk/>
            <pc:sldMk cId="2502749187" sldId="335"/>
            <ac:spMk id="2" creationId="{7773C714-5572-5B4F-A0A5-D1815496FA69}"/>
          </ac:spMkLst>
        </pc:spChg>
      </pc:sldChg>
      <pc:sldChg chg="addSp modSp">
        <pc:chgData name="Bezalel, Amit" userId="1845be22-5baf-441f-a47b-2edb94b1503d" providerId="ADAL" clId="{D884718A-713D-A040-9DB5-1DD493A19CD5}" dt="2020-02-18T09:24:44.105" v="172" actId="113"/>
        <pc:sldMkLst>
          <pc:docMk/>
          <pc:sldMk cId="2878627746" sldId="336"/>
        </pc:sldMkLst>
        <pc:spChg chg="add mod">
          <ac:chgData name="Bezalel, Amit" userId="1845be22-5baf-441f-a47b-2edb94b1503d" providerId="ADAL" clId="{D884718A-713D-A040-9DB5-1DD493A19CD5}" dt="2020-02-18T09:24:44.105" v="172" actId="113"/>
          <ac:spMkLst>
            <pc:docMk/>
            <pc:sldMk cId="2878627746" sldId="336"/>
            <ac:spMk id="2" creationId="{677487B3-BF48-D348-A3D2-3EF526A1A8FB}"/>
          </ac:spMkLst>
        </pc:spChg>
        <pc:spChg chg="mod">
          <ac:chgData name="Bezalel, Amit" userId="1845be22-5baf-441f-a47b-2edb94b1503d" providerId="ADAL" clId="{D884718A-713D-A040-9DB5-1DD493A19CD5}" dt="2020-02-18T09:24:20.317" v="151" actId="1076"/>
          <ac:spMkLst>
            <pc:docMk/>
            <pc:sldMk cId="2878627746" sldId="336"/>
            <ac:spMk id="13" creationId="{00000000-0000-0000-0000-000000000000}"/>
          </ac:spMkLst>
        </pc:spChg>
      </pc:sldChg>
      <pc:sldChg chg="add ord">
        <pc:chgData name="Bezalel, Amit" userId="1845be22-5baf-441f-a47b-2edb94b1503d" providerId="ADAL" clId="{D884718A-713D-A040-9DB5-1DD493A19CD5}" dt="2020-02-18T09:20:04.249" v="87"/>
        <pc:sldMkLst>
          <pc:docMk/>
          <pc:sldMk cId="3501092734" sldId="398"/>
        </pc:sldMkLst>
      </pc:sldChg>
      <pc:sldChg chg="addSp modSp">
        <pc:chgData name="Bezalel, Amit" userId="1845be22-5baf-441f-a47b-2edb94b1503d" providerId="ADAL" clId="{D884718A-713D-A040-9DB5-1DD493A19CD5}" dt="2020-02-17T15:53:39.627" v="16" actId="1035"/>
        <pc:sldMkLst>
          <pc:docMk/>
          <pc:sldMk cId="1944899818" sldId="501"/>
        </pc:sldMkLst>
        <pc:picChg chg="add mod">
          <ac:chgData name="Bezalel, Amit" userId="1845be22-5baf-441f-a47b-2edb94b1503d" providerId="ADAL" clId="{D884718A-713D-A040-9DB5-1DD493A19CD5}" dt="2020-02-17T15:53:39.627" v="16" actId="1035"/>
          <ac:picMkLst>
            <pc:docMk/>
            <pc:sldMk cId="1944899818" sldId="501"/>
            <ac:picMk id="2" creationId="{E8A71184-94D5-4847-B5BE-9121129380C5}"/>
          </ac:picMkLst>
        </pc:picChg>
        <pc:picChg chg="mod">
          <ac:chgData name="Bezalel, Amit" userId="1845be22-5baf-441f-a47b-2edb94b1503d" providerId="ADAL" clId="{D884718A-713D-A040-9DB5-1DD493A19CD5}" dt="2020-02-17T15:53:17.158" v="4" actId="14100"/>
          <ac:picMkLst>
            <pc:docMk/>
            <pc:sldMk cId="1944899818" sldId="501"/>
            <ac:picMk id="7" creationId="{E22ED4CD-A0D9-DD47-B357-D8489DAF3D40}"/>
          </ac:picMkLst>
        </pc:picChg>
      </pc:sldChg>
      <pc:sldChg chg="del">
        <pc:chgData name="Bezalel, Amit" userId="1845be22-5baf-441f-a47b-2edb94b1503d" providerId="ADAL" clId="{D884718A-713D-A040-9DB5-1DD493A19CD5}" dt="2020-02-18T09:20:37.485" v="88" actId="2696"/>
        <pc:sldMkLst>
          <pc:docMk/>
          <pc:sldMk cId="1626401498" sldId="509"/>
        </pc:sldMkLst>
      </pc:sldChg>
      <pc:sldChg chg="add">
        <pc:chgData name="Bezalel, Amit" userId="1845be22-5baf-441f-a47b-2edb94b1503d" providerId="ADAL" clId="{D884718A-713D-A040-9DB5-1DD493A19CD5}" dt="2020-02-18T09:20:40.220" v="90"/>
        <pc:sldMkLst>
          <pc:docMk/>
          <pc:sldMk cId="4128972860" sldId="509"/>
        </pc:sldMkLst>
      </pc:sldChg>
      <pc:sldChg chg="add">
        <pc:chgData name="Bezalel, Amit" userId="1845be22-5baf-441f-a47b-2edb94b1503d" providerId="ADAL" clId="{D884718A-713D-A040-9DB5-1DD493A19CD5}" dt="2020-02-18T09:20:40.220" v="90"/>
        <pc:sldMkLst>
          <pc:docMk/>
          <pc:sldMk cId="1071101265" sldId="511"/>
        </pc:sldMkLst>
      </pc:sldChg>
      <pc:sldChg chg="del">
        <pc:chgData name="Bezalel, Amit" userId="1845be22-5baf-441f-a47b-2edb94b1503d" providerId="ADAL" clId="{D884718A-713D-A040-9DB5-1DD493A19CD5}" dt="2020-02-18T09:20:37.507" v="89" actId="2696"/>
        <pc:sldMkLst>
          <pc:docMk/>
          <pc:sldMk cId="2428095411" sldId="511"/>
        </pc:sldMkLst>
      </pc:sldChg>
    </pc:docChg>
  </pc:docChgLst>
  <pc:docChgLst>
    <pc:chgData name="Bezalel, Amit" userId="1845be22-5baf-441f-a47b-2edb94b1503d" providerId="ADAL" clId="{56A5D022-D58D-4C3B-8D77-882416CFEE8A}"/>
    <pc:docChg chg="undo custSel mod addSld delSld modSld sldOrd">
      <pc:chgData name="Bezalel, Amit" userId="1845be22-5baf-441f-a47b-2edb94b1503d" providerId="ADAL" clId="{56A5D022-D58D-4C3B-8D77-882416CFEE8A}" dt="2020-02-11T14:44:59.802" v="2339" actId="20577"/>
      <pc:docMkLst>
        <pc:docMk/>
      </pc:docMkLst>
      <pc:sldChg chg="addSp delSp modSp mod setBg setClrOvrMap">
        <pc:chgData name="Bezalel, Amit" userId="1845be22-5baf-441f-a47b-2edb94b1503d" providerId="ADAL" clId="{56A5D022-D58D-4C3B-8D77-882416CFEE8A}" dt="2020-02-11T14:15:00.311" v="1664"/>
        <pc:sldMkLst>
          <pc:docMk/>
          <pc:sldMk cId="3717093861" sldId="322"/>
        </pc:sldMkLst>
        <pc:spChg chg="mod">
          <ac:chgData name="Bezalel, Amit" userId="1845be22-5baf-441f-a47b-2edb94b1503d" providerId="ADAL" clId="{56A5D022-D58D-4C3B-8D77-882416CFEE8A}" dt="2020-02-11T14:15:00.311" v="1664"/>
          <ac:spMkLst>
            <pc:docMk/>
            <pc:sldMk cId="3717093861" sldId="322"/>
            <ac:spMk id="13" creationId="{00000000-0000-0000-0000-000000000000}"/>
          </ac:spMkLst>
        </pc:spChg>
        <pc:spChg chg="mod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14" creationId="{00000000-0000-0000-0000-000000000000}"/>
          </ac:spMkLst>
        </pc:spChg>
        <pc:spChg chg="add del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19" creationId="{003713C1-2FB2-413B-BF91-3AE41726FB7A}"/>
          </ac:spMkLst>
        </pc:spChg>
        <pc:spChg chg="add del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21" creationId="{1CAB92A9-A23E-4C58-BF68-EDCB6F12A53E}"/>
          </ac:spMkLst>
        </pc:spChg>
        <pc:spChg chg="add del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23" creationId="{90795B4D-5022-4A7F-A01D-8D880B7CDBE6}"/>
          </ac:spMkLst>
        </pc:spChg>
        <pc:spChg chg="add del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25" creationId="{AFD19018-DE7C-4796-ADF2-AD2EB0FC0D9C}"/>
          </ac:spMkLst>
        </pc:spChg>
        <pc:spChg chg="add del">
          <ac:chgData name="Bezalel, Amit" userId="1845be22-5baf-441f-a47b-2edb94b1503d" providerId="ADAL" clId="{56A5D022-D58D-4C3B-8D77-882416CFEE8A}" dt="2020-02-11T14:13:56.892" v="1631" actId="26606"/>
          <ac:spMkLst>
            <pc:docMk/>
            <pc:sldMk cId="3717093861" sldId="322"/>
            <ac:spMk id="27" creationId="{B1A0A2C2-4F85-44AF-8708-8DCA4B550CB8}"/>
          </ac:spMkLst>
        </pc:spChg>
        <pc:picChg chg="mod">
          <ac:chgData name="Bezalel, Amit" userId="1845be22-5baf-441f-a47b-2edb94b1503d" providerId="ADAL" clId="{56A5D022-D58D-4C3B-8D77-882416CFEE8A}" dt="2020-02-11T14:13:56.892" v="1631" actId="26606"/>
          <ac:picMkLst>
            <pc:docMk/>
            <pc:sldMk cId="3717093861" sldId="322"/>
            <ac:picMk id="2" creationId="{CA1A0093-F3E4-4534-8F56-7C24790C2086}"/>
          </ac:picMkLst>
        </pc:picChg>
        <pc:picChg chg="mod">
          <ac:chgData name="Bezalel, Amit" userId="1845be22-5baf-441f-a47b-2edb94b1503d" providerId="ADAL" clId="{56A5D022-D58D-4C3B-8D77-882416CFEE8A}" dt="2020-02-11T14:13:56.892" v="1631" actId="26606"/>
          <ac:picMkLst>
            <pc:docMk/>
            <pc:sldMk cId="3717093861" sldId="322"/>
            <ac:picMk id="3" creationId="{15C9F9A5-FAD3-43F7-901C-B605EDE35BE6}"/>
          </ac:picMkLst>
        </pc:picChg>
        <pc:picChg chg="add mod ord modCrop">
          <ac:chgData name="Bezalel, Amit" userId="1845be22-5baf-441f-a47b-2edb94b1503d" providerId="ADAL" clId="{56A5D022-D58D-4C3B-8D77-882416CFEE8A}" dt="2020-02-11T14:14:14.377" v="1639" actId="1076"/>
          <ac:picMkLst>
            <pc:docMk/>
            <pc:sldMk cId="3717093861" sldId="322"/>
            <ac:picMk id="4" creationId="{16C275F0-FD74-4A2E-A458-B58930D5BA67}"/>
          </ac:picMkLst>
        </pc:picChg>
        <pc:picChg chg="add mod ord">
          <ac:chgData name="Bezalel, Amit" userId="1845be22-5baf-441f-a47b-2edb94b1503d" providerId="ADAL" clId="{56A5D022-D58D-4C3B-8D77-882416CFEE8A}" dt="2020-02-11T14:14:17.133" v="1641" actId="1076"/>
          <ac:picMkLst>
            <pc:docMk/>
            <pc:sldMk cId="3717093861" sldId="322"/>
            <ac:picMk id="5" creationId="{82447F35-A332-433A-870A-4A0EEBB86791}"/>
          </ac:picMkLst>
        </pc:picChg>
        <pc:picChg chg="del">
          <ac:chgData name="Bezalel, Amit" userId="1845be22-5baf-441f-a47b-2edb94b1503d" providerId="ADAL" clId="{56A5D022-D58D-4C3B-8D77-882416CFEE8A}" dt="2020-02-11T14:11:45.019" v="1607" actId="478"/>
          <ac:picMkLst>
            <pc:docMk/>
            <pc:sldMk cId="3717093861" sldId="322"/>
            <ac:picMk id="6" creationId="{5EBE37A7-2ED6-4B45-B7D1-A707AB76E5C7}"/>
          </ac:picMkLst>
        </pc:picChg>
        <pc:picChg chg="del">
          <ac:chgData name="Bezalel, Amit" userId="1845be22-5baf-441f-a47b-2edb94b1503d" providerId="ADAL" clId="{56A5D022-D58D-4C3B-8D77-882416CFEE8A}" dt="2020-02-11T14:13:50.279" v="1628" actId="478"/>
          <ac:picMkLst>
            <pc:docMk/>
            <pc:sldMk cId="3717093861" sldId="322"/>
            <ac:picMk id="7" creationId="{80B91E88-4766-264D-B229-91978B8D4E55}"/>
          </ac:picMkLst>
        </pc:picChg>
      </pc:sldChg>
      <pc:sldChg chg="modSp">
        <pc:chgData name="Bezalel, Amit" userId="1845be22-5baf-441f-a47b-2edb94b1503d" providerId="ADAL" clId="{56A5D022-D58D-4C3B-8D77-882416CFEE8A}" dt="2020-02-11T14:21:19.647" v="1800" actId="14100"/>
        <pc:sldMkLst>
          <pc:docMk/>
          <pc:sldMk cId="1021208298" sldId="323"/>
        </pc:sldMkLst>
        <pc:spChg chg="mod">
          <ac:chgData name="Bezalel, Amit" userId="1845be22-5baf-441f-a47b-2edb94b1503d" providerId="ADAL" clId="{56A5D022-D58D-4C3B-8D77-882416CFEE8A}" dt="2020-02-11T14:21:19.647" v="1800" actId="14100"/>
          <ac:spMkLst>
            <pc:docMk/>
            <pc:sldMk cId="1021208298" sldId="323"/>
            <ac:spMk id="14" creationId="{00000000-0000-0000-0000-000000000000}"/>
          </ac:spMkLst>
        </pc:spChg>
        <pc:picChg chg="mod">
          <ac:chgData name="Bezalel, Amit" userId="1845be22-5baf-441f-a47b-2edb94b1503d" providerId="ADAL" clId="{56A5D022-D58D-4C3B-8D77-882416CFEE8A}" dt="2020-02-11T14:18:52.908" v="1733" actId="1037"/>
          <ac:picMkLst>
            <pc:docMk/>
            <pc:sldMk cId="1021208298" sldId="323"/>
            <ac:picMk id="4" creationId="{E6B4C05E-971D-C849-ABF9-F2A438B0E021}"/>
          </ac:picMkLst>
        </pc:picChg>
      </pc:sldChg>
      <pc:sldChg chg="modSp">
        <pc:chgData name="Bezalel, Amit" userId="1845be22-5baf-441f-a47b-2edb94b1503d" providerId="ADAL" clId="{56A5D022-D58D-4C3B-8D77-882416CFEE8A}" dt="2020-02-11T14:23:58.712" v="1855" actId="6549"/>
        <pc:sldMkLst>
          <pc:docMk/>
          <pc:sldMk cId="119723320" sldId="325"/>
        </pc:sldMkLst>
        <pc:spChg chg="mod">
          <ac:chgData name="Bezalel, Amit" userId="1845be22-5baf-441f-a47b-2edb94b1503d" providerId="ADAL" clId="{56A5D022-D58D-4C3B-8D77-882416CFEE8A}" dt="2020-02-11T14:23:58.712" v="1855" actId="6549"/>
          <ac:spMkLst>
            <pc:docMk/>
            <pc:sldMk cId="119723320" sldId="325"/>
            <ac:spMk id="14" creationId="{00000000-0000-0000-0000-000000000000}"/>
          </ac:spMkLst>
        </pc:spChg>
      </pc:sldChg>
      <pc:sldChg chg="modSp">
        <pc:chgData name="Bezalel, Amit" userId="1845be22-5baf-441f-a47b-2edb94b1503d" providerId="ADAL" clId="{56A5D022-D58D-4C3B-8D77-882416CFEE8A}" dt="2020-02-11T14:26:56.383" v="1977" actId="113"/>
        <pc:sldMkLst>
          <pc:docMk/>
          <pc:sldMk cId="2855551712" sldId="328"/>
        </pc:sldMkLst>
        <pc:spChg chg="mod">
          <ac:chgData name="Bezalel, Amit" userId="1845be22-5baf-441f-a47b-2edb94b1503d" providerId="ADAL" clId="{56A5D022-D58D-4C3B-8D77-882416CFEE8A}" dt="2020-02-11T14:26:56.383" v="1977" actId="113"/>
          <ac:spMkLst>
            <pc:docMk/>
            <pc:sldMk cId="2855551712" sldId="328"/>
            <ac:spMk id="14" creationId="{00000000-0000-0000-0000-000000000000}"/>
          </ac:spMkLst>
        </pc:spChg>
      </pc:sldChg>
      <pc:sldChg chg="modSp">
        <pc:chgData name="Bezalel, Amit" userId="1845be22-5baf-441f-a47b-2edb94b1503d" providerId="ADAL" clId="{56A5D022-D58D-4C3B-8D77-882416CFEE8A}" dt="2020-02-11T14:27:06.039" v="1978" actId="113"/>
        <pc:sldMkLst>
          <pc:docMk/>
          <pc:sldMk cId="2579797145" sldId="329"/>
        </pc:sldMkLst>
        <pc:graphicFrameChg chg="modGraphic">
          <ac:chgData name="Bezalel, Amit" userId="1845be22-5baf-441f-a47b-2edb94b1503d" providerId="ADAL" clId="{56A5D022-D58D-4C3B-8D77-882416CFEE8A}" dt="2020-02-11T14:27:06.039" v="1978" actId="113"/>
          <ac:graphicFrameMkLst>
            <pc:docMk/>
            <pc:sldMk cId="2579797145" sldId="329"/>
            <ac:graphicFrameMk id="2" creationId="{92041FCE-BC21-4788-977D-61EB96D85D09}"/>
          </ac:graphicFrameMkLst>
        </pc:graphicFrameChg>
      </pc:sldChg>
      <pc:sldChg chg="addSp modSp">
        <pc:chgData name="Bezalel, Amit" userId="1845be22-5baf-441f-a47b-2edb94b1503d" providerId="ADAL" clId="{56A5D022-D58D-4C3B-8D77-882416CFEE8A}" dt="2020-02-11T14:32:53.186" v="2165" actId="20577"/>
        <pc:sldMkLst>
          <pc:docMk/>
          <pc:sldMk cId="2936042521" sldId="331"/>
        </pc:sldMkLst>
        <pc:spChg chg="mod">
          <ac:chgData name="Bezalel, Amit" userId="1845be22-5baf-441f-a47b-2edb94b1503d" providerId="ADAL" clId="{56A5D022-D58D-4C3B-8D77-882416CFEE8A}" dt="2020-02-10T15:36:10.865" v="1303" actId="20577"/>
          <ac:spMkLst>
            <pc:docMk/>
            <pc:sldMk cId="2936042521" sldId="331"/>
            <ac:spMk id="7" creationId="{4D8E01BF-37A5-45E9-9F95-61743C51CC78}"/>
          </ac:spMkLst>
        </pc:spChg>
        <pc:spChg chg="mod">
          <ac:chgData name="Bezalel, Amit" userId="1845be22-5baf-441f-a47b-2edb94b1503d" providerId="ADAL" clId="{56A5D022-D58D-4C3B-8D77-882416CFEE8A}" dt="2020-02-11T14:29:17.246" v="2043" actId="1076"/>
          <ac:spMkLst>
            <pc:docMk/>
            <pc:sldMk cId="2936042521" sldId="331"/>
            <ac:spMk id="20" creationId="{96CB4D99-29D0-410E-8C3E-ED0EF98E9FC0}"/>
          </ac:spMkLst>
        </pc:spChg>
        <pc:spChg chg="add mod">
          <ac:chgData name="Bezalel, Amit" userId="1845be22-5baf-441f-a47b-2edb94b1503d" providerId="ADAL" clId="{56A5D022-D58D-4C3B-8D77-882416CFEE8A}" dt="2020-02-11T14:32:53.186" v="2165" actId="20577"/>
          <ac:spMkLst>
            <pc:docMk/>
            <pc:sldMk cId="2936042521" sldId="331"/>
            <ac:spMk id="25" creationId="{90130A79-D97B-4784-BFB5-3004861D73B9}"/>
          </ac:spMkLst>
        </pc:spChg>
        <pc:cxnChg chg="mod">
          <ac:chgData name="Bezalel, Amit" userId="1845be22-5baf-441f-a47b-2edb94b1503d" providerId="ADAL" clId="{56A5D022-D58D-4C3B-8D77-882416CFEE8A}" dt="2020-02-11T14:31:35.340" v="2140" actId="208"/>
          <ac:cxnSpMkLst>
            <pc:docMk/>
            <pc:sldMk cId="2936042521" sldId="331"/>
            <ac:cxnSpMk id="23" creationId="{B5F856BC-DA47-4EA6-81F6-A6C7C119A6A5}"/>
          </ac:cxnSpMkLst>
        </pc:cxnChg>
        <pc:cxnChg chg="mod">
          <ac:chgData name="Bezalel, Amit" userId="1845be22-5baf-441f-a47b-2edb94b1503d" providerId="ADAL" clId="{56A5D022-D58D-4C3B-8D77-882416CFEE8A}" dt="2020-02-11T14:31:35.340" v="2140" actId="208"/>
          <ac:cxnSpMkLst>
            <pc:docMk/>
            <pc:sldMk cId="2936042521" sldId="331"/>
            <ac:cxnSpMk id="24" creationId="{63430EC7-9374-4761-A583-DA1FC797C15E}"/>
          </ac:cxnSpMkLst>
        </pc:cxnChg>
      </pc:sldChg>
      <pc:sldChg chg="addSp modSp">
        <pc:chgData name="Bezalel, Amit" userId="1845be22-5baf-441f-a47b-2edb94b1503d" providerId="ADAL" clId="{56A5D022-D58D-4C3B-8D77-882416CFEE8A}" dt="2020-02-11T14:33:02.768" v="2166"/>
        <pc:sldMkLst>
          <pc:docMk/>
          <pc:sldMk cId="1622506112" sldId="332"/>
        </pc:sldMkLst>
        <pc:spChg chg="mod">
          <ac:chgData name="Bezalel, Amit" userId="1845be22-5baf-441f-a47b-2edb94b1503d" providerId="ADAL" clId="{56A5D022-D58D-4C3B-8D77-882416CFEE8A}" dt="2020-02-11T14:30:35.859" v="2137" actId="1076"/>
          <ac:spMkLst>
            <pc:docMk/>
            <pc:sldMk cId="1622506112" sldId="332"/>
            <ac:spMk id="4" creationId="{65F80F92-4BB6-450E-8E5B-73FF17449E7D}"/>
          </ac:spMkLst>
        </pc:spChg>
        <pc:spChg chg="mod">
          <ac:chgData name="Bezalel, Amit" userId="1845be22-5baf-441f-a47b-2edb94b1503d" providerId="ADAL" clId="{56A5D022-D58D-4C3B-8D77-882416CFEE8A}" dt="2020-02-11T14:33:02.768" v="2166"/>
          <ac:spMkLst>
            <pc:docMk/>
            <pc:sldMk cId="1622506112" sldId="332"/>
            <ac:spMk id="7" creationId="{4D8E01BF-37A5-45E9-9F95-61743C51CC78}"/>
          </ac:spMkLst>
        </pc:spChg>
        <pc:spChg chg="mod">
          <ac:chgData name="Bezalel, Amit" userId="1845be22-5baf-441f-a47b-2edb94b1503d" providerId="ADAL" clId="{56A5D022-D58D-4C3B-8D77-882416CFEE8A}" dt="2020-02-11T14:32:08.561" v="2147" actId="113"/>
          <ac:spMkLst>
            <pc:docMk/>
            <pc:sldMk cId="1622506112" sldId="332"/>
            <ac:spMk id="20" creationId="{96CB4D99-29D0-410E-8C3E-ED0EF98E9FC0}"/>
          </ac:spMkLst>
        </pc:spChg>
        <pc:spChg chg="add mod">
          <ac:chgData name="Bezalel, Amit" userId="1845be22-5baf-441f-a47b-2edb94b1503d" providerId="ADAL" clId="{56A5D022-D58D-4C3B-8D77-882416CFEE8A}" dt="2020-02-11T14:32:45.112" v="2163" actId="688"/>
          <ac:spMkLst>
            <pc:docMk/>
            <pc:sldMk cId="1622506112" sldId="332"/>
            <ac:spMk id="41" creationId="{2D1FD2E5-E164-42B1-9833-24FD85DC9E90}"/>
          </ac:spMkLst>
        </pc:spChg>
        <pc:cxnChg chg="mod">
          <ac:chgData name="Bezalel, Amit" userId="1845be22-5baf-441f-a47b-2edb94b1503d" providerId="ADAL" clId="{56A5D022-D58D-4C3B-8D77-882416CFEE8A}" dt="2020-02-11T14:31:23.516" v="2139" actId="208"/>
          <ac:cxnSpMkLst>
            <pc:docMk/>
            <pc:sldMk cId="1622506112" sldId="332"/>
            <ac:cxnSpMk id="23" creationId="{B5F856BC-DA47-4EA6-81F6-A6C7C119A6A5}"/>
          </ac:cxnSpMkLst>
        </pc:cxnChg>
        <pc:cxnChg chg="mod">
          <ac:chgData name="Bezalel, Amit" userId="1845be22-5baf-441f-a47b-2edb94b1503d" providerId="ADAL" clId="{56A5D022-D58D-4C3B-8D77-882416CFEE8A}" dt="2020-02-11T14:31:23.516" v="2139" actId="208"/>
          <ac:cxnSpMkLst>
            <pc:docMk/>
            <pc:sldMk cId="1622506112" sldId="332"/>
            <ac:cxnSpMk id="24" creationId="{63430EC7-9374-4761-A583-DA1FC797C15E}"/>
          </ac:cxnSpMkLst>
        </pc:cxnChg>
        <pc:cxnChg chg="mod">
          <ac:chgData name="Bezalel, Amit" userId="1845be22-5baf-441f-a47b-2edb94b1503d" providerId="ADAL" clId="{56A5D022-D58D-4C3B-8D77-882416CFEE8A}" dt="2020-02-11T14:31:14.209" v="2138" actId="208"/>
          <ac:cxnSpMkLst>
            <pc:docMk/>
            <pc:sldMk cId="1622506112" sldId="332"/>
            <ac:cxnSpMk id="29" creationId="{A4307042-78A1-4B9B-A160-B16212804481}"/>
          </ac:cxnSpMkLst>
        </pc:cxnChg>
        <pc:cxnChg chg="mod">
          <ac:chgData name="Bezalel, Amit" userId="1845be22-5baf-441f-a47b-2edb94b1503d" providerId="ADAL" clId="{56A5D022-D58D-4C3B-8D77-882416CFEE8A}" dt="2020-02-11T14:31:14.209" v="2138" actId="208"/>
          <ac:cxnSpMkLst>
            <pc:docMk/>
            <pc:sldMk cId="1622506112" sldId="332"/>
            <ac:cxnSpMk id="30" creationId="{CEB2C10B-9455-4C28-BF9E-2E3738B2D144}"/>
          </ac:cxnSpMkLst>
        </pc:cxnChg>
      </pc:sldChg>
      <pc:sldChg chg="addSp modSp ord">
        <pc:chgData name="Bezalel, Amit" userId="1845be22-5baf-441f-a47b-2edb94b1503d" providerId="ADAL" clId="{56A5D022-D58D-4C3B-8D77-882416CFEE8A}" dt="2020-02-06T18:13:06.197" v="1169" actId="732"/>
        <pc:sldMkLst>
          <pc:docMk/>
          <pc:sldMk cId="1340333699" sldId="341"/>
        </pc:sldMkLst>
        <pc:spChg chg="mod">
          <ac:chgData name="Bezalel, Amit" userId="1845be22-5baf-441f-a47b-2edb94b1503d" providerId="ADAL" clId="{56A5D022-D58D-4C3B-8D77-882416CFEE8A}" dt="2020-02-06T17:54:15.678" v="1159" actId="20577"/>
          <ac:spMkLst>
            <pc:docMk/>
            <pc:sldMk cId="1340333699" sldId="341"/>
            <ac:spMk id="5" creationId="{18FE9A49-28D9-47DC-8813-BF03AFD3A3A4}"/>
          </ac:spMkLst>
        </pc:spChg>
        <pc:picChg chg="add mod modCrop">
          <ac:chgData name="Bezalel, Amit" userId="1845be22-5baf-441f-a47b-2edb94b1503d" providerId="ADAL" clId="{56A5D022-D58D-4C3B-8D77-882416CFEE8A}" dt="2020-02-06T18:13:06.197" v="1169" actId="732"/>
          <ac:picMkLst>
            <pc:docMk/>
            <pc:sldMk cId="1340333699" sldId="341"/>
            <ac:picMk id="2" creationId="{6201C794-747D-4423-AD8A-698D484FA70D}"/>
          </ac:picMkLst>
        </pc:picChg>
        <pc:picChg chg="add mod">
          <ac:chgData name="Bezalel, Amit" userId="1845be22-5baf-441f-a47b-2edb94b1503d" providerId="ADAL" clId="{56A5D022-D58D-4C3B-8D77-882416CFEE8A}" dt="2020-02-06T17:53:50.849" v="1145" actId="1076"/>
          <ac:picMkLst>
            <pc:docMk/>
            <pc:sldMk cId="1340333699" sldId="341"/>
            <ac:picMk id="1026" creationId="{069BD2C8-E5A8-4C4B-B396-1F247A9C9C4E}"/>
          </ac:picMkLst>
        </pc:picChg>
      </pc:sldChg>
      <pc:sldChg chg="addSp modSp add">
        <pc:chgData name="Bezalel, Amit" userId="1845be22-5baf-441f-a47b-2edb94b1503d" providerId="ADAL" clId="{56A5D022-D58D-4C3B-8D77-882416CFEE8A}" dt="2020-02-11T14:44:59.802" v="2339" actId="20577"/>
        <pc:sldMkLst>
          <pc:docMk/>
          <pc:sldMk cId="1944899818" sldId="501"/>
        </pc:sldMkLst>
        <pc:spChg chg="add mod">
          <ac:chgData name="Bezalel, Amit" userId="1845be22-5baf-441f-a47b-2edb94b1503d" providerId="ADAL" clId="{56A5D022-D58D-4C3B-8D77-882416CFEE8A}" dt="2020-02-06T17:12:39.974" v="217" actId="164"/>
          <ac:spMkLst>
            <pc:docMk/>
            <pc:sldMk cId="1944899818" sldId="501"/>
            <ac:spMk id="3" creationId="{18054A53-81AD-4F87-823F-171534A57F01}"/>
          </ac:spMkLst>
        </pc:spChg>
        <pc:spChg chg="mod">
          <ac:chgData name="Bezalel, Amit" userId="1845be22-5baf-441f-a47b-2edb94b1503d" providerId="ADAL" clId="{56A5D022-D58D-4C3B-8D77-882416CFEE8A}" dt="2020-02-11T14:44:59.802" v="2339" actId="20577"/>
          <ac:spMkLst>
            <pc:docMk/>
            <pc:sldMk cId="1944899818" sldId="501"/>
            <ac:spMk id="5" creationId="{18FE9A49-28D9-47DC-8813-BF03AFD3A3A4}"/>
          </ac:spMkLst>
        </pc:spChg>
        <pc:spChg chg="mod">
          <ac:chgData name="Bezalel, Amit" userId="1845be22-5baf-441f-a47b-2edb94b1503d" providerId="ADAL" clId="{56A5D022-D58D-4C3B-8D77-882416CFEE8A}" dt="2020-02-06T17:10:28.717" v="156" actId="20577"/>
          <ac:spMkLst>
            <pc:docMk/>
            <pc:sldMk cId="1944899818" sldId="501"/>
            <ac:spMk id="13" creationId="{00000000-0000-0000-0000-000000000000}"/>
          </ac:spMkLst>
        </pc:spChg>
        <pc:grpChg chg="add mod">
          <ac:chgData name="Bezalel, Amit" userId="1845be22-5baf-441f-a47b-2edb94b1503d" providerId="ADAL" clId="{56A5D022-D58D-4C3B-8D77-882416CFEE8A}" dt="2020-02-11T14:42:16.767" v="2290" actId="1076"/>
          <ac:grpSpMkLst>
            <pc:docMk/>
            <pc:sldMk cId="1944899818" sldId="501"/>
            <ac:grpSpMk id="4" creationId="{5DB9CCC7-A0C0-44A7-9733-994336504421}"/>
          </ac:grpSpMkLst>
        </pc:grpChg>
        <pc:picChg chg="add mod">
          <ac:chgData name="Bezalel, Amit" userId="1845be22-5baf-441f-a47b-2edb94b1503d" providerId="ADAL" clId="{56A5D022-D58D-4C3B-8D77-882416CFEE8A}" dt="2020-02-06T17:12:39.974" v="217" actId="164"/>
          <ac:picMkLst>
            <pc:docMk/>
            <pc:sldMk cId="1944899818" sldId="501"/>
            <ac:picMk id="2" creationId="{0F7FB39A-717A-4E40-BC33-FA636B99704E}"/>
          </ac:picMkLst>
        </pc:picChg>
      </pc:sldChg>
      <pc:sldChg chg="addSp modSp add">
        <pc:chgData name="Bezalel, Amit" userId="1845be22-5baf-441f-a47b-2edb94b1503d" providerId="ADAL" clId="{56A5D022-D58D-4C3B-8D77-882416CFEE8A}" dt="2020-02-06T17:21:34.708" v="690" actId="1037"/>
        <pc:sldMkLst>
          <pc:docMk/>
          <pc:sldMk cId="663564119" sldId="502"/>
        </pc:sldMkLst>
        <pc:spChg chg="mod">
          <ac:chgData name="Bezalel, Amit" userId="1845be22-5baf-441f-a47b-2edb94b1503d" providerId="ADAL" clId="{56A5D022-D58D-4C3B-8D77-882416CFEE8A}" dt="2020-02-06T17:21:25.381" v="687" actId="208"/>
          <ac:spMkLst>
            <pc:docMk/>
            <pc:sldMk cId="663564119" sldId="502"/>
            <ac:spMk id="5" creationId="{18FE9A49-28D9-47DC-8813-BF03AFD3A3A4}"/>
          </ac:spMkLst>
        </pc:spChg>
        <pc:spChg chg="add mod">
          <ac:chgData name="Bezalel, Amit" userId="1845be22-5baf-441f-a47b-2edb94b1503d" providerId="ADAL" clId="{56A5D022-D58D-4C3B-8D77-882416CFEE8A}" dt="2020-02-06T17:21:32.405" v="688" actId="164"/>
          <ac:spMkLst>
            <pc:docMk/>
            <pc:sldMk cId="663564119" sldId="502"/>
            <ac:spMk id="6" creationId="{CB103D8A-1267-4E12-8FFB-0F3C30EDF402}"/>
          </ac:spMkLst>
        </pc:spChg>
        <pc:spChg chg="add mod">
          <ac:chgData name="Bezalel, Amit" userId="1845be22-5baf-441f-a47b-2edb94b1503d" providerId="ADAL" clId="{56A5D022-D58D-4C3B-8D77-882416CFEE8A}" dt="2020-02-06T17:21:32.405" v="688" actId="164"/>
          <ac:spMkLst>
            <pc:docMk/>
            <pc:sldMk cId="663564119" sldId="502"/>
            <ac:spMk id="7" creationId="{61F2CC30-4817-4F59-B420-90700BAE746A}"/>
          </ac:spMkLst>
        </pc:spChg>
        <pc:grpChg chg="add mod">
          <ac:chgData name="Bezalel, Amit" userId="1845be22-5baf-441f-a47b-2edb94b1503d" providerId="ADAL" clId="{56A5D022-D58D-4C3B-8D77-882416CFEE8A}" dt="2020-02-06T17:21:34.708" v="690" actId="1037"/>
          <ac:grpSpMkLst>
            <pc:docMk/>
            <pc:sldMk cId="663564119" sldId="502"/>
            <ac:grpSpMk id="3" creationId="{D8B147B9-9FDF-49D9-82CE-AA9972C80044}"/>
          </ac:grpSpMkLst>
        </pc:grpChg>
        <pc:picChg chg="add mod">
          <ac:chgData name="Bezalel, Amit" userId="1845be22-5baf-441f-a47b-2edb94b1503d" providerId="ADAL" clId="{56A5D022-D58D-4C3B-8D77-882416CFEE8A}" dt="2020-02-06T17:21:32.405" v="688" actId="164"/>
          <ac:picMkLst>
            <pc:docMk/>
            <pc:sldMk cId="663564119" sldId="502"/>
            <ac:picMk id="2" creationId="{C45C52BD-23F6-4E46-B645-76D111F0C2E3}"/>
          </ac:picMkLst>
        </pc:picChg>
      </pc:sldChg>
      <pc:sldChg chg="addSp delSp modSp add del ord">
        <pc:chgData name="Bezalel, Amit" userId="1845be22-5baf-441f-a47b-2edb94b1503d" providerId="ADAL" clId="{56A5D022-D58D-4C3B-8D77-882416CFEE8A}" dt="2020-02-06T17:49:09.292" v="1076" actId="47"/>
        <pc:sldMkLst>
          <pc:docMk/>
          <pc:sldMk cId="2963682184" sldId="503"/>
        </pc:sldMkLst>
        <pc:spChg chg="mod">
          <ac:chgData name="Bezalel, Amit" userId="1845be22-5baf-441f-a47b-2edb94b1503d" providerId="ADAL" clId="{56A5D022-D58D-4C3B-8D77-882416CFEE8A}" dt="2020-02-06T17:24:08.995" v="712" actId="27636"/>
          <ac:spMkLst>
            <pc:docMk/>
            <pc:sldMk cId="2963682184" sldId="503"/>
            <ac:spMk id="5" creationId="{18FE9A49-28D9-47DC-8813-BF03AFD3A3A4}"/>
          </ac:spMkLst>
        </pc:spChg>
        <pc:spChg chg="del">
          <ac:chgData name="Bezalel, Amit" userId="1845be22-5baf-441f-a47b-2edb94b1503d" providerId="ADAL" clId="{56A5D022-D58D-4C3B-8D77-882416CFEE8A}" dt="2020-02-06T17:18:03.981" v="519" actId="478"/>
          <ac:spMkLst>
            <pc:docMk/>
            <pc:sldMk cId="2963682184" sldId="503"/>
            <ac:spMk id="6" creationId="{CB103D8A-1267-4E12-8FFB-0F3C30EDF402}"/>
          </ac:spMkLst>
        </pc:spChg>
        <pc:picChg chg="add del">
          <ac:chgData name="Bezalel, Amit" userId="1845be22-5baf-441f-a47b-2edb94b1503d" providerId="ADAL" clId="{56A5D022-D58D-4C3B-8D77-882416CFEE8A}" dt="2020-02-06T17:18:03.981" v="519" actId="478"/>
          <ac:picMkLst>
            <pc:docMk/>
            <pc:sldMk cId="2963682184" sldId="503"/>
            <ac:picMk id="2" creationId="{C45C52BD-23F6-4E46-B645-76D111F0C2E3}"/>
          </ac:picMkLst>
        </pc:picChg>
      </pc:sldChg>
      <pc:sldChg chg="addSp delSp modSp add ord">
        <pc:chgData name="Bezalel, Amit" userId="1845be22-5baf-441f-a47b-2edb94b1503d" providerId="ADAL" clId="{56A5D022-D58D-4C3B-8D77-882416CFEE8A}" dt="2020-02-11T14:37:51.402" v="2241" actId="6549"/>
        <pc:sldMkLst>
          <pc:docMk/>
          <pc:sldMk cId="99899668" sldId="504"/>
        </pc:sldMkLst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4" creationId="{3F07CFA6-DE0C-437A-8DBD-5F1944D64A7C}"/>
          </ac:spMkLst>
        </pc:spChg>
        <pc:spChg chg="mod">
          <ac:chgData name="Bezalel, Amit" userId="1845be22-5baf-441f-a47b-2edb94b1503d" providerId="ADAL" clId="{56A5D022-D58D-4C3B-8D77-882416CFEE8A}" dt="2020-02-11T14:37:51.402" v="2241" actId="6549"/>
          <ac:spMkLst>
            <pc:docMk/>
            <pc:sldMk cId="99899668" sldId="504"/>
            <ac:spMk id="5" creationId="{18FE9A49-28D9-47DC-8813-BF03AFD3A3A4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6" creationId="{50180299-72D4-4468-B887-B2E12411E317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12" creationId="{2819DEF7-72F0-4114-993A-232279B429AD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15" creationId="{A87EBF06-5A30-4E1A-A2CC-FB0C3302506B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18" creationId="{93A69E99-0743-4102-A311-601C4719A647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20" creationId="{2C62B116-83B1-46DE-995A-5329CED0AE2A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21" creationId="{818CEC97-8D9A-4355-8ABD-AE5C05CC8867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22" creationId="{4175522B-B3AC-4B96-8F54-D177963384AE}"/>
          </ac:spMkLst>
        </pc:spChg>
        <pc:spChg chg="add del">
          <ac:chgData name="Bezalel, Amit" userId="1845be22-5baf-441f-a47b-2edb94b1503d" providerId="ADAL" clId="{56A5D022-D58D-4C3B-8D77-882416CFEE8A}" dt="2020-02-10T15:34:59.252" v="1278"/>
          <ac:spMkLst>
            <pc:docMk/>
            <pc:sldMk cId="99899668" sldId="504"/>
            <ac:spMk id="23" creationId="{151029CB-12D1-4E96-8FE5-099B4F25A113}"/>
          </ac:spMkLst>
        </pc:spChg>
        <pc:grpChg chg="add del">
          <ac:chgData name="Bezalel, Amit" userId="1845be22-5baf-441f-a47b-2edb94b1503d" providerId="ADAL" clId="{56A5D022-D58D-4C3B-8D77-882416CFEE8A}" dt="2020-02-10T15:34:59.252" v="1278"/>
          <ac:grpSpMkLst>
            <pc:docMk/>
            <pc:sldMk cId="99899668" sldId="504"/>
            <ac:grpSpMk id="7" creationId="{F189F5FB-10DE-4D0B-B757-16920145C360}"/>
          </ac:grpSpMkLst>
        </pc:grp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0" creationId="{E96478BB-A737-40D8-8745-9BBDD5E7F41A}"/>
          </ac:cxnSpMkLst>
        </pc:cxn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1" creationId="{13FDECA4-9965-40D2-9371-AF50BB384DA0}"/>
          </ac:cxnSpMkLst>
        </pc:cxn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4" creationId="{1E4310CC-85AE-4A53-8817-381EC12683BF}"/>
          </ac:cxnSpMkLst>
        </pc:cxn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6" creationId="{50E84C25-EF26-49C5-AC5B-603F783B8822}"/>
          </ac:cxnSpMkLst>
        </pc:cxn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7" creationId="{5A9E09DF-B3DF-4F6D-B063-C0C95C47195B}"/>
          </ac:cxnSpMkLst>
        </pc:cxnChg>
        <pc:cxnChg chg="add del">
          <ac:chgData name="Bezalel, Amit" userId="1845be22-5baf-441f-a47b-2edb94b1503d" providerId="ADAL" clId="{56A5D022-D58D-4C3B-8D77-882416CFEE8A}" dt="2020-02-10T15:34:59.252" v="1278"/>
          <ac:cxnSpMkLst>
            <pc:docMk/>
            <pc:sldMk cId="99899668" sldId="504"/>
            <ac:cxnSpMk id="19" creationId="{99BBB7ED-CCF5-40BA-A1A5-A9087A336AD2}"/>
          </ac:cxnSpMkLst>
        </pc:cxnChg>
      </pc:sldChg>
      <pc:sldChg chg="addSp delSp modSp add del">
        <pc:chgData name="Bezalel, Amit" userId="1845be22-5baf-441f-a47b-2edb94b1503d" providerId="ADAL" clId="{56A5D022-D58D-4C3B-8D77-882416CFEE8A}" dt="2020-02-10T15:35:31.580" v="1291" actId="47"/>
        <pc:sldMkLst>
          <pc:docMk/>
          <pc:sldMk cId="2492656012" sldId="505"/>
        </pc:sldMkLst>
        <pc:spChg chg="mod">
          <ac:chgData name="Bezalel, Amit" userId="1845be22-5baf-441f-a47b-2edb94b1503d" providerId="ADAL" clId="{56A5D022-D58D-4C3B-8D77-882416CFEE8A}" dt="2020-02-10T15:34:35.668" v="1274" actId="14100"/>
          <ac:spMkLst>
            <pc:docMk/>
            <pc:sldMk cId="2492656012" sldId="505"/>
            <ac:spMk id="5" creationId="{18FE9A49-28D9-47DC-8813-BF03AFD3A3A4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7" creationId="{6ECC765E-4807-47FA-9F6D-C5AE4B85FEFF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8" creationId="{7FC0C90E-761A-4C19-8A79-8C489532CE13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9" creationId="{6DB027C0-0128-47E5-B462-0A107C407ECF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10" creationId="{B1FB25A6-F77E-434F-B7EE-9A7F89E8FDF5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22" creationId="{E1227B14-AFA1-4DC1-96F0-0C202F757E1A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28" creationId="{27B5337E-45EF-4518-B9FE-68D5E0F4028F}"/>
          </ac:spMkLst>
        </pc:spChg>
        <pc:spChg chg="add del">
          <ac:chgData name="Bezalel, Amit" userId="1845be22-5baf-441f-a47b-2edb94b1503d" providerId="ADAL" clId="{56A5D022-D58D-4C3B-8D77-882416CFEE8A}" dt="2020-02-10T15:34:52.324" v="1276"/>
          <ac:spMkLst>
            <pc:docMk/>
            <pc:sldMk cId="2492656012" sldId="505"/>
            <ac:spMk id="29" creationId="{F67BB7FF-C083-4F28-93DD-494983349F69}"/>
          </ac:spMkLst>
        </pc:spChg>
        <pc:grpChg chg="del">
          <ac:chgData name="Bezalel, Amit" userId="1845be22-5baf-441f-a47b-2edb94b1503d" providerId="ADAL" clId="{56A5D022-D58D-4C3B-8D77-882416CFEE8A}" dt="2020-02-10T15:33:50.917" v="1172" actId="478"/>
          <ac:grpSpMkLst>
            <pc:docMk/>
            <pc:sldMk cId="2492656012" sldId="505"/>
            <ac:grpSpMk id="4" creationId="{5DB9CCC7-A0C0-44A7-9733-994336504421}"/>
          </ac:grpSpMkLst>
        </pc:grpChg>
        <pc:grpChg chg="add del">
          <ac:chgData name="Bezalel, Amit" userId="1845be22-5baf-441f-a47b-2edb94b1503d" providerId="ADAL" clId="{56A5D022-D58D-4C3B-8D77-882416CFEE8A}" dt="2020-02-10T15:34:52.324" v="1276"/>
          <ac:grpSpMkLst>
            <pc:docMk/>
            <pc:sldMk cId="2492656012" sldId="505"/>
            <ac:grpSpMk id="11" creationId="{1B6A9F6B-5848-4788-B37B-18E72FE0A6F3}"/>
          </ac:grpSpMkLst>
        </pc:grpChg>
        <pc:grpChg chg="add del">
          <ac:chgData name="Bezalel, Amit" userId="1845be22-5baf-441f-a47b-2edb94b1503d" providerId="ADAL" clId="{56A5D022-D58D-4C3B-8D77-882416CFEE8A}" dt="2020-02-10T15:34:52.324" v="1276"/>
          <ac:grpSpMkLst>
            <pc:docMk/>
            <pc:sldMk cId="2492656012" sldId="505"/>
            <ac:grpSpMk id="16" creationId="{9DABC8FD-2CF2-4E36-8906-97BD23A25691}"/>
          </ac:grpSpMkLst>
        </pc:grpChg>
        <pc:grpChg chg="add del">
          <ac:chgData name="Bezalel, Amit" userId="1845be22-5baf-441f-a47b-2edb94b1503d" providerId="ADAL" clId="{56A5D022-D58D-4C3B-8D77-882416CFEE8A}" dt="2020-02-10T15:34:52.324" v="1276"/>
          <ac:grpSpMkLst>
            <pc:docMk/>
            <pc:sldMk cId="2492656012" sldId="505"/>
            <ac:grpSpMk id="23" creationId="{F9863FE9-BDD0-4E59-A8EA-0CE00C3C3D8B}"/>
          </ac:grpSpMkLst>
        </pc:grpChg>
        <pc:grpChg chg="add del">
          <ac:chgData name="Bezalel, Amit" userId="1845be22-5baf-441f-a47b-2edb94b1503d" providerId="ADAL" clId="{56A5D022-D58D-4C3B-8D77-882416CFEE8A}" dt="2020-02-10T15:34:52.324" v="1276"/>
          <ac:grpSpMkLst>
            <pc:docMk/>
            <pc:sldMk cId="2492656012" sldId="505"/>
            <ac:grpSpMk id="30" creationId="{52142B1A-C8F4-4B0E-9CD2-C8309DDA266C}"/>
          </ac:grpSpMkLst>
        </pc:grpChg>
        <pc:grpChg chg="add del">
          <ac:chgData name="Bezalel, Amit" userId="1845be22-5baf-441f-a47b-2edb94b1503d" providerId="ADAL" clId="{56A5D022-D58D-4C3B-8D77-882416CFEE8A}" dt="2020-02-10T15:34:52.324" v="1276"/>
          <ac:grpSpMkLst>
            <pc:docMk/>
            <pc:sldMk cId="2492656012" sldId="505"/>
            <ac:grpSpMk id="35" creationId="{C2B20FA2-98AD-4A4F-9094-1BB503227529}"/>
          </ac:grpSpMkLst>
        </pc:grpChg>
        <pc:cxnChg chg="add del">
          <ac:chgData name="Bezalel, Amit" userId="1845be22-5baf-441f-a47b-2edb94b1503d" providerId="ADAL" clId="{56A5D022-D58D-4C3B-8D77-882416CFEE8A}" dt="2020-02-10T15:34:52.324" v="1276"/>
          <ac:cxnSpMkLst>
            <pc:docMk/>
            <pc:sldMk cId="2492656012" sldId="505"/>
            <ac:cxnSpMk id="15" creationId="{487BFA1C-9122-4AF2-9463-62930B12B3F3}"/>
          </ac:cxnSpMkLst>
        </pc:cxnChg>
        <pc:cxnChg chg="add del">
          <ac:chgData name="Bezalel, Amit" userId="1845be22-5baf-441f-a47b-2edb94b1503d" providerId="ADAL" clId="{56A5D022-D58D-4C3B-8D77-882416CFEE8A}" dt="2020-02-10T15:34:52.324" v="1276"/>
          <ac:cxnSpMkLst>
            <pc:docMk/>
            <pc:sldMk cId="2492656012" sldId="505"/>
            <ac:cxnSpMk id="21" creationId="{C4B0B256-D653-4CF3-B901-E568E430ECC4}"/>
          </ac:cxnSpMkLst>
        </pc:cxnChg>
      </pc:sldChg>
      <pc:sldChg chg="addSp delSp modSp add">
        <pc:chgData name="Bezalel, Amit" userId="1845be22-5baf-441f-a47b-2edb94b1503d" providerId="ADAL" clId="{56A5D022-D58D-4C3B-8D77-882416CFEE8A}" dt="2020-02-10T16:02:55.226" v="1606" actId="20577"/>
        <pc:sldMkLst>
          <pc:docMk/>
          <pc:sldMk cId="1295928638" sldId="506"/>
        </pc:sldMkLst>
        <pc:spChg chg="mod">
          <ac:chgData name="Bezalel, Amit" userId="1845be22-5baf-441f-a47b-2edb94b1503d" providerId="ADAL" clId="{56A5D022-D58D-4C3B-8D77-882416CFEE8A}" dt="2020-02-10T15:36:02.066" v="1301" actId="20577"/>
          <ac:spMkLst>
            <pc:docMk/>
            <pc:sldMk cId="1295928638" sldId="506"/>
            <ac:spMk id="7" creationId="{4D8E01BF-37A5-45E9-9F95-61743C51CC78}"/>
          </ac:spMkLst>
        </pc:spChg>
        <pc:spChg chg="mod">
          <ac:chgData name="Bezalel, Amit" userId="1845be22-5baf-441f-a47b-2edb94b1503d" providerId="ADAL" clId="{56A5D022-D58D-4C3B-8D77-882416CFEE8A}" dt="2020-02-10T15:35:27.496" v="1290" actId="20577"/>
          <ac:spMkLst>
            <pc:docMk/>
            <pc:sldMk cId="1295928638" sldId="506"/>
            <ac:spMk id="13" creationId="{00000000-0000-0000-0000-000000000000}"/>
          </ac:spMkLst>
        </pc:spChg>
        <pc:spChg chg="mod">
          <ac:chgData name="Bezalel, Amit" userId="1845be22-5baf-441f-a47b-2edb94b1503d" providerId="ADAL" clId="{56A5D022-D58D-4C3B-8D77-882416CFEE8A}" dt="2020-02-10T16:02:55.226" v="1606" actId="20577"/>
          <ac:spMkLst>
            <pc:docMk/>
            <pc:sldMk cId="1295928638" sldId="506"/>
            <ac:spMk id="20" creationId="{96CB4D99-29D0-410E-8C3E-ED0EF98E9FC0}"/>
          </ac:spMkLst>
        </pc:spChg>
        <pc:spChg chg="mod">
          <ac:chgData name="Bezalel, Amit" userId="1845be22-5baf-441f-a47b-2edb94b1503d" providerId="ADAL" clId="{56A5D022-D58D-4C3B-8D77-882416CFEE8A}" dt="2020-02-10T15:37:56.673" v="1330" actId="20577"/>
          <ac:spMkLst>
            <pc:docMk/>
            <pc:sldMk cId="1295928638" sldId="506"/>
            <ac:spMk id="22" creationId="{C06707BD-AE50-4F66-A6A1-6384794F7C82}"/>
          </ac:spMkLst>
        </pc:spChg>
        <pc:spChg chg="add mod">
          <ac:chgData name="Bezalel, Amit" userId="1845be22-5baf-441f-a47b-2edb94b1503d" providerId="ADAL" clId="{56A5D022-D58D-4C3B-8D77-882416CFEE8A}" dt="2020-02-10T15:58:30.053" v="1378" actId="20577"/>
          <ac:spMkLst>
            <pc:docMk/>
            <pc:sldMk cId="1295928638" sldId="506"/>
            <ac:spMk id="25" creationId="{F1EF9A32-C274-4EEA-8096-B73A323E10A7}"/>
          </ac:spMkLst>
        </pc:spChg>
        <pc:spChg chg="add mod">
          <ac:chgData name="Bezalel, Amit" userId="1845be22-5baf-441f-a47b-2edb94b1503d" providerId="ADAL" clId="{56A5D022-D58D-4C3B-8D77-882416CFEE8A}" dt="2020-02-10T16:00:26.966" v="1409" actId="1076"/>
          <ac:spMkLst>
            <pc:docMk/>
            <pc:sldMk cId="1295928638" sldId="506"/>
            <ac:spMk id="30" creationId="{6852B451-C2C8-4E43-8A09-349673073531}"/>
          </ac:spMkLst>
        </pc:spChg>
        <pc:spChg chg="mod">
          <ac:chgData name="Bezalel, Amit" userId="1845be22-5baf-441f-a47b-2edb94b1503d" providerId="ADAL" clId="{56A5D022-D58D-4C3B-8D77-882416CFEE8A}" dt="2020-02-10T16:00:55.300" v="1416" actId="688"/>
          <ac:spMkLst>
            <pc:docMk/>
            <pc:sldMk cId="1295928638" sldId="506"/>
            <ac:spMk id="32" creationId="{98CCA5D7-093A-4952-B5FB-01A03E6EA4B1}"/>
          </ac:spMkLst>
        </pc:spChg>
        <pc:spChg chg="add mod">
          <ac:chgData name="Bezalel, Amit" userId="1845be22-5baf-441f-a47b-2edb94b1503d" providerId="ADAL" clId="{56A5D022-D58D-4C3B-8D77-882416CFEE8A}" dt="2020-02-10T16:01:07.432" v="1418" actId="1076"/>
          <ac:spMkLst>
            <pc:docMk/>
            <pc:sldMk cId="1295928638" sldId="506"/>
            <ac:spMk id="34" creationId="{36BB4DEC-0D12-471D-BC9F-FAA985004DDB}"/>
          </ac:spMkLst>
        </pc:spChg>
        <pc:spChg chg="mod">
          <ac:chgData name="Bezalel, Amit" userId="1845be22-5baf-441f-a47b-2edb94b1503d" providerId="ADAL" clId="{56A5D022-D58D-4C3B-8D77-882416CFEE8A}" dt="2020-02-10T16:00:59.334" v="1417" actId="1076"/>
          <ac:spMkLst>
            <pc:docMk/>
            <pc:sldMk cId="1295928638" sldId="506"/>
            <ac:spMk id="44" creationId="{8217198F-3C03-4468-9FBB-9647BC0272FB}"/>
          </ac:spMkLst>
        </pc:spChg>
        <pc:spChg chg="del">
          <ac:chgData name="Bezalel, Amit" userId="1845be22-5baf-441f-a47b-2edb94b1503d" providerId="ADAL" clId="{56A5D022-D58D-4C3B-8D77-882416CFEE8A}" dt="2020-02-10T15:37:12.009" v="1322" actId="478"/>
          <ac:spMkLst>
            <pc:docMk/>
            <pc:sldMk cId="1295928638" sldId="506"/>
            <ac:spMk id="50" creationId="{3CFAAEBA-8ED2-4F68-B567-F9107D0C408E}"/>
          </ac:spMkLst>
        </pc:spChg>
        <pc:spChg chg="mod">
          <ac:chgData name="Bezalel, Amit" userId="1845be22-5baf-441f-a47b-2edb94b1503d" providerId="ADAL" clId="{56A5D022-D58D-4C3B-8D77-882416CFEE8A}" dt="2020-02-10T15:37:09.625" v="1321" actId="20577"/>
          <ac:spMkLst>
            <pc:docMk/>
            <pc:sldMk cId="1295928638" sldId="506"/>
            <ac:spMk id="51" creationId="{E933EC7A-6A56-4C16-B4EA-E15316AEE429}"/>
          </ac:spMkLst>
        </pc:spChg>
        <pc:grpChg chg="add mod">
          <ac:chgData name="Bezalel, Amit" userId="1845be22-5baf-441f-a47b-2edb94b1503d" providerId="ADAL" clId="{56A5D022-D58D-4C3B-8D77-882416CFEE8A}" dt="2020-02-10T16:00:47.810" v="1414" actId="1076"/>
          <ac:grpSpMkLst>
            <pc:docMk/>
            <pc:sldMk cId="1295928638" sldId="506"/>
            <ac:grpSpMk id="6" creationId="{2DE7CECE-B4D2-4CF0-BAC6-A369AA001D6A}"/>
          </ac:grpSpMkLst>
        </pc:grpChg>
        <pc:grpChg chg="add mod">
          <ac:chgData name="Bezalel, Amit" userId="1845be22-5baf-441f-a47b-2edb94b1503d" providerId="ADAL" clId="{56A5D022-D58D-4C3B-8D77-882416CFEE8A}" dt="2020-02-10T16:00:24.106" v="1408" actId="1076"/>
          <ac:grpSpMkLst>
            <pc:docMk/>
            <pc:sldMk cId="1295928638" sldId="506"/>
            <ac:grpSpMk id="8" creationId="{42408D54-AD45-47FC-A3A5-108E1F175EE3}"/>
          </ac:grpSpMkLst>
        </pc:grpChg>
        <pc:cxnChg chg="mod">
          <ac:chgData name="Bezalel, Amit" userId="1845be22-5baf-441f-a47b-2edb94b1503d" providerId="ADAL" clId="{56A5D022-D58D-4C3B-8D77-882416CFEE8A}" dt="2020-02-10T15:57:42.905" v="1331" actId="164"/>
          <ac:cxnSpMkLst>
            <pc:docMk/>
            <pc:sldMk cId="1295928638" sldId="506"/>
            <ac:cxnSpMk id="28" creationId="{265A7E20-6591-4021-933C-40AC5FBA59F4}"/>
          </ac:cxnSpMkLst>
        </pc:cxnChg>
        <pc:cxnChg chg="add mod">
          <ac:chgData name="Bezalel, Amit" userId="1845be22-5baf-441f-a47b-2edb94b1503d" providerId="ADAL" clId="{56A5D022-D58D-4C3B-8D77-882416CFEE8A}" dt="2020-02-10T15:59:10.174" v="1395" actId="164"/>
          <ac:cxnSpMkLst>
            <pc:docMk/>
            <pc:sldMk cId="1295928638" sldId="506"/>
            <ac:cxnSpMk id="29" creationId="{0D668573-093A-460C-AB5F-4B67146D2416}"/>
          </ac:cxnSpMkLst>
        </pc:cxnChg>
        <pc:cxnChg chg="add mod">
          <ac:chgData name="Bezalel, Amit" userId="1845be22-5baf-441f-a47b-2edb94b1503d" providerId="ADAL" clId="{56A5D022-D58D-4C3B-8D77-882416CFEE8A}" dt="2020-02-10T15:59:10.174" v="1395" actId="164"/>
          <ac:cxnSpMkLst>
            <pc:docMk/>
            <pc:sldMk cId="1295928638" sldId="506"/>
            <ac:cxnSpMk id="31" creationId="{17D3B137-268C-41E1-8CAA-7C2D2912F760}"/>
          </ac:cxnSpMkLst>
        </pc:cxnChg>
        <pc:cxnChg chg="mod">
          <ac:chgData name="Bezalel, Amit" userId="1845be22-5baf-441f-a47b-2edb94b1503d" providerId="ADAL" clId="{56A5D022-D58D-4C3B-8D77-882416CFEE8A}" dt="2020-02-10T15:35:54.989" v="1299" actId="14100"/>
          <ac:cxnSpMkLst>
            <pc:docMk/>
            <pc:sldMk cId="1295928638" sldId="506"/>
            <ac:cxnSpMk id="33" creationId="{A3A3F326-F845-46D2-B6A6-28FA78230A6A}"/>
          </ac:cxnSpMkLst>
        </pc:cxnChg>
        <pc:cxnChg chg="mod">
          <ac:chgData name="Bezalel, Amit" userId="1845be22-5baf-441f-a47b-2edb94b1503d" providerId="ADAL" clId="{56A5D022-D58D-4C3B-8D77-882416CFEE8A}" dt="2020-02-10T15:57:42.905" v="1331" actId="164"/>
          <ac:cxnSpMkLst>
            <pc:docMk/>
            <pc:sldMk cId="1295928638" sldId="506"/>
            <ac:cxnSpMk id="39" creationId="{1B0E8866-AB39-4604-8EDA-4D1F648C4BFA}"/>
          </ac:cxnSpMkLst>
        </pc:cxnChg>
      </pc:sldChg>
      <pc:sldChg chg="add del">
        <pc:chgData name="Bezalel, Amit" userId="1845be22-5baf-441f-a47b-2edb94b1503d" providerId="ADAL" clId="{56A5D022-D58D-4C3B-8D77-882416CFEE8A}" dt="2020-02-10T15:35:05.722" v="1282"/>
        <pc:sldMkLst>
          <pc:docMk/>
          <pc:sldMk cId="2735652161" sldId="506"/>
        </pc:sldMkLst>
      </pc:sldChg>
      <pc:sldChg chg="add del">
        <pc:chgData name="Bezalel, Amit" userId="1845be22-5baf-441f-a47b-2edb94b1503d" providerId="ADAL" clId="{56A5D022-D58D-4C3B-8D77-882416CFEE8A}" dt="2020-02-10T15:35:04.533" v="1280"/>
        <pc:sldMkLst>
          <pc:docMk/>
          <pc:sldMk cId="3706129258" sldId="506"/>
        </pc:sldMkLst>
      </pc:sldChg>
      <pc:sldChg chg="modSp add">
        <pc:chgData name="Bezalel, Amit" userId="1845be22-5baf-441f-a47b-2edb94b1503d" providerId="ADAL" clId="{56A5D022-D58D-4C3B-8D77-882416CFEE8A}" dt="2020-02-11T14:27:35.438" v="2002" actId="20577"/>
        <pc:sldMkLst>
          <pc:docMk/>
          <pc:sldMk cId="3652962299" sldId="507"/>
        </pc:sldMkLst>
        <pc:spChg chg="mod">
          <ac:chgData name="Bezalel, Amit" userId="1845be22-5baf-441f-a47b-2edb94b1503d" providerId="ADAL" clId="{56A5D022-D58D-4C3B-8D77-882416CFEE8A}" dt="2020-02-11T14:27:35.438" v="2002" actId="20577"/>
          <ac:spMkLst>
            <pc:docMk/>
            <pc:sldMk cId="3652962299" sldId="507"/>
            <ac:spMk id="1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2/18/20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svg>
</file>

<file path=ppt/media/image37.png>
</file>

<file path=ppt/media/image38.png>
</file>

<file path=ppt/media/image39.png>
</file>

<file path=ppt/media/image4.png>
</file>

<file path=ppt/media/image40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2/18/20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Frameworks (web view hybrid):</a:t>
            </a:r>
          </a:p>
          <a:p>
            <a:pPr lvl="1"/>
            <a:r>
              <a:rPr lang="en-US"/>
              <a:t>Cordova</a:t>
            </a:r>
          </a:p>
          <a:p>
            <a:pPr lvl="1"/>
            <a:r>
              <a:rPr lang="en-US"/>
              <a:t>PhoneGap</a:t>
            </a:r>
          </a:p>
          <a:p>
            <a:pPr lvl="1"/>
            <a:r>
              <a:rPr lang="en-US"/>
              <a:t>Ionic</a:t>
            </a:r>
          </a:p>
          <a:p>
            <a:pPr lvl="1"/>
            <a:r>
              <a:rPr lang="en-US"/>
              <a:t>Framework 7</a:t>
            </a:r>
          </a:p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61054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Frameworks (web view hybrid):</a:t>
            </a:r>
          </a:p>
          <a:p>
            <a:pPr lvl="1"/>
            <a:r>
              <a:rPr lang="en-US"/>
              <a:t>Cordova</a:t>
            </a:r>
          </a:p>
          <a:p>
            <a:pPr lvl="1"/>
            <a:r>
              <a:rPr lang="en-US"/>
              <a:t>PhoneGap</a:t>
            </a:r>
          </a:p>
          <a:p>
            <a:pPr lvl="1"/>
            <a:r>
              <a:rPr lang="en-US"/>
              <a:t>Ionic</a:t>
            </a:r>
          </a:p>
          <a:p>
            <a:pPr lvl="1"/>
            <a:r>
              <a:rPr lang="en-US"/>
              <a:t>Framework 7</a:t>
            </a:r>
          </a:p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3199CD-3E1B-4AE6-990F-76F925F5EA9F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1677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_blu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C9DEF0BD-EED1-704F-94E5-9E660EB864B2}"/>
              </a:ext>
            </a:extLst>
          </p:cNvPr>
          <p:cNvSpPr txBox="1"/>
          <p:nvPr/>
        </p:nvSpPr>
        <p:spPr>
          <a:xfrm>
            <a:off x="164121" y="6494812"/>
            <a:ext cx="59563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  <a:latin typeface="Century Gothic" panose="020B0502020202020204" pitchFamily="34" charset="0"/>
              </a:rPr>
              <a:t>© 2020 Change Healthcare LLC and/or one of its subsidiaries. All Rights Reserved. PROPRIETARY &amp; CONFIDENTIAL</a:t>
            </a:r>
            <a:endParaRPr lang="en-US" sz="800" b="0" i="0">
              <a:solidFill>
                <a:schemeClr val="bg1"/>
              </a:solidFill>
              <a:latin typeface="Century Gothic" pitchFamily="34" charset="0"/>
              <a:cs typeface="Arial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61370C-9B96-2E44-B887-E8C4C1E7CDCE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405D169-E293-C34E-B703-96FF8121B2B2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CD95376-7469-0D47-9ABD-12A759773342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C3087C5-2A4A-4746-BC2F-9DEA56411EAA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31ED34C-40FA-DA4F-B93F-2433FEDFAB3F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0DF2497-2C05-044D-8004-C069C2E875F4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7C4953C8-B0A7-5D41-9FE1-701E915EF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650" y="6333668"/>
            <a:ext cx="1057979" cy="324229"/>
          </a:xfrm>
          <a:prstGeom prst="rect">
            <a:avLst/>
          </a:prstGeom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87BA7DA8-6D94-5E4A-ACB8-A9B19DEA3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960" y="1146053"/>
            <a:ext cx="7944906" cy="3104287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0C75B84-78B2-5545-9323-29302DB4EA21}"/>
              </a:ext>
            </a:extLst>
          </p:cNvPr>
          <p:cNvGrpSpPr/>
          <p:nvPr/>
        </p:nvGrpSpPr>
        <p:grpSpPr>
          <a:xfrm>
            <a:off x="1963717" y="4320225"/>
            <a:ext cx="8261392" cy="1121719"/>
            <a:chOff x="1949962" y="4252526"/>
            <a:chExt cx="8263544" cy="1121719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622CBC1-D1B8-804B-8D20-056F15AC50AF}"/>
                </a:ext>
              </a:extLst>
            </p:cNvPr>
            <p:cNvGrpSpPr/>
            <p:nvPr userDrawn="1"/>
          </p:nvGrpSpPr>
          <p:grpSpPr>
            <a:xfrm>
              <a:off x="1949962" y="4254835"/>
              <a:ext cx="1119410" cy="1119410"/>
              <a:chOff x="1949962" y="4263541"/>
              <a:chExt cx="1119410" cy="1119410"/>
            </a:xfrm>
          </p:grpSpPr>
          <p:pic>
            <p:nvPicPr>
              <p:cNvPr id="16" name="Picture 15" descr="A picture containing drawing, shirt&#10;&#10;Description automatically generated">
                <a:extLst>
                  <a:ext uri="{FF2B5EF4-FFF2-40B4-BE49-F238E27FC236}">
                    <a16:creationId xmlns:a16="http://schemas.microsoft.com/office/drawing/2014/main" id="{FEB6BF70-AE6E-F444-843E-B04634CBDFBF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4"/>
              <a:srcRect l="56243" t="39530" r="23788" b="43741"/>
              <a:stretch/>
            </p:blipFill>
            <p:spPr>
              <a:xfrm>
                <a:off x="2141833" y="4443689"/>
                <a:ext cx="760490" cy="824431"/>
              </a:xfrm>
              <a:prstGeom prst="rect">
                <a:avLst/>
              </a:prstGeom>
            </p:spPr>
          </p:pic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64A20EF-5BFD-8E48-83BB-76F74ED627F2}"/>
                  </a:ext>
                </a:extLst>
              </p:cNvPr>
              <p:cNvSpPr/>
              <p:nvPr userDrawn="1"/>
            </p:nvSpPr>
            <p:spPr>
              <a:xfrm>
                <a:off x="1949962" y="4263541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F81DC47-6721-5249-AA3D-4A1B25483454}"/>
                </a:ext>
              </a:extLst>
            </p:cNvPr>
            <p:cNvGrpSpPr/>
            <p:nvPr userDrawn="1"/>
          </p:nvGrpSpPr>
          <p:grpSpPr>
            <a:xfrm>
              <a:off x="3371474" y="4254835"/>
              <a:ext cx="1119410" cy="1119410"/>
              <a:chOff x="3391760" y="4254835"/>
              <a:chExt cx="1119410" cy="1119410"/>
            </a:xfrm>
          </p:grpSpPr>
          <p:pic>
            <p:nvPicPr>
              <p:cNvPr id="12" name="Picture 11" descr="A picture containing drawing, shirt&#10;&#10;Description automatically generated">
                <a:extLst>
                  <a:ext uri="{FF2B5EF4-FFF2-40B4-BE49-F238E27FC236}">
                    <a16:creationId xmlns:a16="http://schemas.microsoft.com/office/drawing/2014/main" id="{20D91B6A-A7BD-0A4E-87BB-159EF33C93F0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5"/>
              <a:srcRect l="45594" t="45794" r="20827" b="32285"/>
              <a:stretch/>
            </p:blipFill>
            <p:spPr>
              <a:xfrm>
                <a:off x="3536720" y="4416369"/>
                <a:ext cx="942615" cy="796343"/>
              </a:xfrm>
              <a:prstGeom prst="rect">
                <a:avLst/>
              </a:prstGeom>
            </p:spPr>
          </p:pic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2E73B44D-5339-9844-AE64-8087CB69401B}"/>
                  </a:ext>
                </a:extLst>
              </p:cNvPr>
              <p:cNvSpPr/>
              <p:nvPr userDrawn="1"/>
            </p:nvSpPr>
            <p:spPr>
              <a:xfrm>
                <a:off x="3391760" y="4254835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8E6AA18-21E8-544D-8179-F6C1AFE57EB6}"/>
                </a:ext>
              </a:extLst>
            </p:cNvPr>
            <p:cNvGrpSpPr/>
            <p:nvPr userDrawn="1"/>
          </p:nvGrpSpPr>
          <p:grpSpPr>
            <a:xfrm>
              <a:off x="4792986" y="4252526"/>
              <a:ext cx="5337447" cy="1121719"/>
              <a:chOff x="4799739" y="4273918"/>
              <a:chExt cx="5337447" cy="1121719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58BD1D1-883A-124C-B68B-46F758705A74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6"/>
              <a:srcRect l="36575" t="38126" r="40359" b="41874"/>
              <a:stretch/>
            </p:blipFill>
            <p:spPr>
              <a:xfrm>
                <a:off x="9222786" y="4273918"/>
                <a:ext cx="914400" cy="1026018"/>
              </a:xfrm>
              <a:prstGeom prst="rect">
                <a:avLst/>
              </a:prstGeom>
            </p:spPr>
          </p:pic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820362C4-EA74-734D-8758-E45505C4C5BD}"/>
                  </a:ext>
                </a:extLst>
              </p:cNvPr>
              <p:cNvSpPr/>
              <p:nvPr userDrawn="1"/>
            </p:nvSpPr>
            <p:spPr>
              <a:xfrm>
                <a:off x="4799739" y="4276227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ED94E84-C3FC-944C-8789-ACCD04C1FCBE}"/>
                </a:ext>
              </a:extLst>
            </p:cNvPr>
            <p:cNvGrpSpPr/>
            <p:nvPr userDrawn="1"/>
          </p:nvGrpSpPr>
          <p:grpSpPr>
            <a:xfrm>
              <a:off x="6226690" y="4254835"/>
              <a:ext cx="1119410" cy="1119410"/>
              <a:chOff x="6241537" y="4254835"/>
              <a:chExt cx="1119410" cy="1119410"/>
            </a:xfrm>
          </p:grpSpPr>
          <p:pic>
            <p:nvPicPr>
              <p:cNvPr id="3" name="Picture 2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87FC029A-2B70-BD48-88BD-BD1294DAFC99}"/>
                  </a:ext>
                </a:extLst>
              </p:cNvPr>
              <p:cNvPicPr>
                <a:picLocks noChangeAspect="1"/>
              </p:cNvPicPr>
              <p:nvPr userDrawn="1"/>
            </p:nvPicPr>
            <p:blipFill rotWithShape="1">
              <a:blip r:embed="rId7"/>
              <a:srcRect l="36511" t="46870" r="26518" b="27645"/>
              <a:stretch/>
            </p:blipFill>
            <p:spPr>
              <a:xfrm>
                <a:off x="6374507" y="4407736"/>
                <a:ext cx="910545" cy="812266"/>
              </a:xfrm>
              <a:prstGeom prst="rect">
                <a:avLst/>
              </a:prstGeom>
            </p:spPr>
          </p:pic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1D5BE83D-1249-774A-967E-0EDBB7EBF855}"/>
                  </a:ext>
                </a:extLst>
              </p:cNvPr>
              <p:cNvSpPr/>
              <p:nvPr userDrawn="1"/>
            </p:nvSpPr>
            <p:spPr>
              <a:xfrm>
                <a:off x="6241537" y="4254835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321A97E-93BA-944E-80FA-F28B878F33C9}"/>
                </a:ext>
              </a:extLst>
            </p:cNvPr>
            <p:cNvGrpSpPr/>
            <p:nvPr userDrawn="1"/>
          </p:nvGrpSpPr>
          <p:grpSpPr>
            <a:xfrm>
              <a:off x="7672586" y="4254835"/>
              <a:ext cx="1119410" cy="1119410"/>
              <a:chOff x="7649516" y="4311338"/>
              <a:chExt cx="1119410" cy="1119410"/>
            </a:xfrm>
          </p:grpSpPr>
          <p:pic>
            <p:nvPicPr>
              <p:cNvPr id="5" name="Picture 4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980F25BB-5A28-314E-9C51-8B8E26082C71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8"/>
              <a:stretch>
                <a:fillRect/>
              </a:stretch>
            </p:blipFill>
            <p:spPr>
              <a:xfrm>
                <a:off x="7818003" y="4532468"/>
                <a:ext cx="811904" cy="628730"/>
              </a:xfrm>
              <a:prstGeom prst="rect">
                <a:avLst/>
              </a:prstGeom>
            </p:spPr>
          </p:pic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AF3BC05-90BD-1343-9D63-69055BCA3EB9}"/>
                  </a:ext>
                </a:extLst>
              </p:cNvPr>
              <p:cNvSpPr/>
              <p:nvPr userDrawn="1"/>
            </p:nvSpPr>
            <p:spPr>
              <a:xfrm>
                <a:off x="7649516" y="4311338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95FD227-6869-DF4B-B257-E4CC6D17FBA2}"/>
                </a:ext>
              </a:extLst>
            </p:cNvPr>
            <p:cNvGrpSpPr/>
            <p:nvPr userDrawn="1"/>
          </p:nvGrpSpPr>
          <p:grpSpPr>
            <a:xfrm>
              <a:off x="5058194" y="4254835"/>
              <a:ext cx="5155312" cy="1119410"/>
              <a:chOff x="5021618" y="4393644"/>
              <a:chExt cx="5155312" cy="1119410"/>
            </a:xfrm>
          </p:grpSpPr>
          <p:pic>
            <p:nvPicPr>
              <p:cNvPr id="14" name="Picture 13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D4B2DE81-5E8C-7847-9F2C-E49D5A80036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9"/>
              <a:stretch>
                <a:fillRect/>
              </a:stretch>
            </p:blipFill>
            <p:spPr>
              <a:xfrm>
                <a:off x="5021618" y="4646043"/>
                <a:ext cx="642075" cy="642075"/>
              </a:xfrm>
              <a:prstGeom prst="rect">
                <a:avLst/>
              </a:prstGeom>
            </p:spPr>
          </p:pic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3A963BE0-F66B-E44E-BC27-C74D0C342367}"/>
                  </a:ext>
                </a:extLst>
              </p:cNvPr>
              <p:cNvSpPr/>
              <p:nvPr userDrawn="1"/>
            </p:nvSpPr>
            <p:spPr>
              <a:xfrm>
                <a:off x="9057520" y="4393644"/>
                <a:ext cx="1119410" cy="111941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799"/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DE9CE34-5DD5-0045-951B-FB540CF0E88B}"/>
                </a:ext>
              </a:extLst>
            </p:cNvPr>
            <p:cNvCxnSpPr/>
            <p:nvPr userDrawn="1"/>
          </p:nvCxnSpPr>
          <p:spPr>
            <a:xfrm>
              <a:off x="3069372" y="4830869"/>
              <a:ext cx="302102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9F6CEF9-FA55-8C45-A502-54B32BC0DBFA}"/>
                </a:ext>
              </a:extLst>
            </p:cNvPr>
            <p:cNvCxnSpPr/>
            <p:nvPr userDrawn="1"/>
          </p:nvCxnSpPr>
          <p:spPr>
            <a:xfrm>
              <a:off x="4490884" y="4830869"/>
              <a:ext cx="302102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A18D376-255F-7949-92DD-404DACFA3910}"/>
                </a:ext>
              </a:extLst>
            </p:cNvPr>
            <p:cNvCxnSpPr/>
            <p:nvPr userDrawn="1"/>
          </p:nvCxnSpPr>
          <p:spPr>
            <a:xfrm>
              <a:off x="5930034" y="4830869"/>
              <a:ext cx="302102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74DFDAB8-F29F-9747-AF66-67AA9CEA4110}"/>
                </a:ext>
              </a:extLst>
            </p:cNvPr>
            <p:cNvCxnSpPr/>
            <p:nvPr userDrawn="1"/>
          </p:nvCxnSpPr>
          <p:spPr>
            <a:xfrm>
              <a:off x="7358292" y="4830869"/>
              <a:ext cx="302102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69935BB-62CD-ED4E-B396-EC27158BFF9A}"/>
                </a:ext>
              </a:extLst>
            </p:cNvPr>
            <p:cNvCxnSpPr/>
            <p:nvPr userDrawn="1"/>
          </p:nvCxnSpPr>
          <p:spPr>
            <a:xfrm>
              <a:off x="8791996" y="4830869"/>
              <a:ext cx="302102" cy="0"/>
            </a:xfrm>
            <a:prstGeom prst="line">
              <a:avLst/>
            </a:prstGeom>
            <a:ln>
              <a:solidFill>
                <a:schemeClr val="bg1"/>
              </a:solidFill>
              <a:prstDash val="sysDot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59246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- Blu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650" y="6333668"/>
            <a:ext cx="1057979" cy="324229"/>
          </a:xfrm>
          <a:prstGeom prst="rect">
            <a:avLst/>
          </a:prstGeom>
        </p:spPr>
      </p:pic>
      <p:sp>
        <p:nvSpPr>
          <p:cNvPr id="14" name="Title 2"/>
          <p:cNvSpPr>
            <a:spLocks noGrp="1"/>
          </p:cNvSpPr>
          <p:nvPr>
            <p:ph type="title" hasCustomPrompt="1"/>
          </p:nvPr>
        </p:nvSpPr>
        <p:spPr bwMode="gray">
          <a:xfrm>
            <a:off x="532124" y="2680020"/>
            <a:ext cx="11065452" cy="1528187"/>
          </a:xfrm>
        </p:spPr>
        <p:txBody>
          <a:bodyPr/>
          <a:lstStyle>
            <a:lvl1pPr>
              <a:lnSpc>
                <a:spcPct val="100000"/>
              </a:lnSpc>
              <a:defRPr sz="4999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888857" y="1636853"/>
            <a:ext cx="1414517" cy="219243"/>
          </a:xfrm>
          <a:ln>
            <a:noFill/>
          </a:ln>
        </p:spPr>
        <p:txBody>
          <a:bodyPr anchor="ctr" anchorCtr="0"/>
          <a:lstStyle>
            <a:lvl1pPr algn="ctr">
              <a:buFontTx/>
              <a:buNone/>
              <a:defRPr sz="1200" b="1" i="0" baseline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Section 1.0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3448CD-E08B-AA49-B411-5441D7E752E9}"/>
              </a:ext>
            </a:extLst>
          </p:cNvPr>
          <p:cNvSpPr txBox="1"/>
          <p:nvPr/>
        </p:nvSpPr>
        <p:spPr>
          <a:xfrm>
            <a:off x="164121" y="6494812"/>
            <a:ext cx="59563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  <a:latin typeface="Century Gothic" panose="020B0502020202020204" pitchFamily="34" charset="0"/>
              </a:rPr>
              <a:t>© 2020 Change Healthcare LLC and/or one of its subsidiaries. All Rights Reserved. PROPRIETARY &amp; CONFIDENTIAL</a:t>
            </a:r>
            <a:endParaRPr lang="en-US" sz="800" b="0" i="0">
              <a:solidFill>
                <a:schemeClr val="bg1"/>
              </a:solidFill>
              <a:latin typeface="Century Gothic" pitchFamily="34" charset="0"/>
              <a:cs typeface="Arial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43399" y="1706134"/>
            <a:ext cx="11696089" cy="3499954"/>
            <a:chOff x="414338" y="1706134"/>
            <a:chExt cx="8343434" cy="3499954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1896150" y="1706137"/>
              <a:ext cx="6861622" cy="0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414338" y="5206088"/>
              <a:ext cx="8343434" cy="0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414338" y="1706137"/>
              <a:ext cx="0" cy="3489321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8757772" y="1706134"/>
              <a:ext cx="0" cy="3489321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414338" y="1706134"/>
              <a:ext cx="440484" cy="0"/>
            </a:xfrm>
            <a:prstGeom prst="line">
              <a:avLst/>
            </a:prstGeom>
            <a:ln w="254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B76431C0-91A7-D843-A309-38E1742B7F12}"/>
              </a:ext>
            </a:extLst>
          </p:cNvPr>
          <p:cNvSpPr txBox="1">
            <a:spLocks/>
          </p:cNvSpPr>
          <p:nvPr/>
        </p:nvSpPr>
        <p:spPr>
          <a:xfrm>
            <a:off x="11564148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>
                <a:solidFill>
                  <a:schemeClr val="bg1"/>
                </a:solidFill>
              </a:rPr>
              <a:pPr/>
              <a:t>‹#›</a:t>
            </a:fld>
            <a:endParaRPr lang="en-US" sz="900" b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635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43399" y="1706134"/>
            <a:ext cx="11696089" cy="3499954"/>
            <a:chOff x="414338" y="1706134"/>
            <a:chExt cx="8343434" cy="3499954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1896150" y="1706137"/>
              <a:ext cx="6861622" cy="0"/>
            </a:xfrm>
            <a:prstGeom prst="line">
              <a:avLst/>
            </a:prstGeom>
            <a:ln w="254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414338" y="5206088"/>
              <a:ext cx="8343434" cy="0"/>
            </a:xfrm>
            <a:prstGeom prst="line">
              <a:avLst/>
            </a:prstGeom>
            <a:ln w="254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 flipV="1">
              <a:off x="414338" y="1706137"/>
              <a:ext cx="0" cy="3489321"/>
            </a:xfrm>
            <a:prstGeom prst="line">
              <a:avLst/>
            </a:prstGeom>
            <a:ln w="254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8757772" y="1706134"/>
              <a:ext cx="0" cy="3489321"/>
            </a:xfrm>
            <a:prstGeom prst="line">
              <a:avLst/>
            </a:prstGeom>
            <a:ln w="254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414338" y="1706134"/>
              <a:ext cx="440484" cy="0"/>
            </a:xfrm>
            <a:prstGeom prst="line">
              <a:avLst/>
            </a:prstGeom>
            <a:ln w="2540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lide Number Placeholder 5"/>
          <p:cNvSpPr txBox="1">
            <a:spLocks/>
          </p:cNvSpPr>
          <p:nvPr/>
        </p:nvSpPr>
        <p:spPr>
          <a:xfrm>
            <a:off x="11225826" y="6518680"/>
            <a:ext cx="471522" cy="36512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>
                <a:solidFill>
                  <a:schemeClr val="bg1"/>
                </a:solidFill>
              </a:rPr>
              <a:pPr/>
              <a:t>‹#›</a:t>
            </a:fld>
            <a:endParaRPr lang="en-US" sz="900" b="0">
              <a:solidFill>
                <a:schemeClr val="bg1"/>
              </a:solidFill>
            </a:endParaRPr>
          </a:p>
        </p:txBody>
      </p:sp>
      <p:sp>
        <p:nvSpPr>
          <p:cNvPr id="14" name="Title 2"/>
          <p:cNvSpPr>
            <a:spLocks noGrp="1"/>
          </p:cNvSpPr>
          <p:nvPr>
            <p:ph type="title" hasCustomPrompt="1"/>
          </p:nvPr>
        </p:nvSpPr>
        <p:spPr bwMode="gray">
          <a:xfrm>
            <a:off x="532124" y="2680020"/>
            <a:ext cx="11065452" cy="1528187"/>
          </a:xfrm>
        </p:spPr>
        <p:txBody>
          <a:bodyPr/>
          <a:lstStyle>
            <a:lvl1pPr>
              <a:lnSpc>
                <a:spcPct val="100000"/>
              </a:lnSpc>
              <a:defRPr sz="4999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888857" y="1636853"/>
            <a:ext cx="1414517" cy="219243"/>
          </a:xfrm>
          <a:ln>
            <a:noFill/>
          </a:ln>
        </p:spPr>
        <p:txBody>
          <a:bodyPr anchor="ctr" anchorCtr="0"/>
          <a:lstStyle>
            <a:lvl1pPr algn="ctr">
              <a:buFontTx/>
              <a:buNone/>
              <a:defRPr sz="1200" b="1" i="0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Section 1.0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CAE2F30-4D53-7546-93B0-8F122DAA8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B2DB37D-5EE0-1F4C-8FDB-2169179F036D}"/>
              </a:ext>
            </a:extLst>
          </p:cNvPr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8EC4198-BC34-B148-AE5D-B60C14016A4A}" type="slidenum">
              <a:rPr lang="en-US" sz="900" b="0" smtClean="0"/>
              <a:pPr algn="r"/>
              <a:t>‹#›</a:t>
            </a:fld>
            <a:endParaRPr lang="en-US" sz="900" b="0"/>
          </a:p>
        </p:txBody>
      </p:sp>
    </p:spTree>
    <p:extLst>
      <p:ext uri="{BB962C8B-B14F-4D97-AF65-F5344CB8AC3E}">
        <p14:creationId xmlns:p14="http://schemas.microsoft.com/office/powerpoint/2010/main" val="2695064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7" name="Straight Connector 6"/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3D8C05A-4A65-1D45-80E0-516FDC8C8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EA18C7AC-FAD7-EC4C-85DC-8D9D68416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420" y="1934865"/>
            <a:ext cx="7647987" cy="298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975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903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"/>
            <a:ext cx="12188825" cy="68545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448" y="6232586"/>
            <a:ext cx="1057982" cy="324254"/>
          </a:xfrm>
          <a:prstGeom prst="rect">
            <a:avLst/>
          </a:prstGeom>
        </p:spPr>
      </p:pic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11321648" y="6518682"/>
            <a:ext cx="475547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675" smtClean="0"/>
              <a:pPr/>
              <a:t>‹#›</a:t>
            </a:fld>
            <a:endParaRPr lang="en-US" sz="675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552308" y="6596333"/>
            <a:ext cx="266707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0" i="0" dirty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rPr>
              <a:t>PROPRIETARY &amp; CONFIDENTIAL</a:t>
            </a:r>
          </a:p>
        </p:txBody>
      </p:sp>
      <p:sp>
        <p:nvSpPr>
          <p:cNvPr id="11" name="Title 2"/>
          <p:cNvSpPr>
            <a:spLocks noGrp="1"/>
          </p:cNvSpPr>
          <p:nvPr>
            <p:ph type="title" hasCustomPrompt="1"/>
          </p:nvPr>
        </p:nvSpPr>
        <p:spPr>
          <a:xfrm>
            <a:off x="634836" y="428109"/>
            <a:ext cx="10929738" cy="1125596"/>
          </a:xfrm>
        </p:spPr>
        <p:txBody>
          <a:bodyPr anchor="t" anchorCtr="0"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here to enter headline text as needed</a:t>
            </a:r>
            <a:br>
              <a:rPr lang="en-US" dirty="0"/>
            </a:br>
            <a:r>
              <a:rPr lang="en-US" dirty="0"/>
              <a:t>and a second line if necessary</a:t>
            </a:r>
          </a:p>
        </p:txBody>
      </p:sp>
      <p:sp>
        <p:nvSpPr>
          <p:cNvPr id="12" name="Text Placeholder 39"/>
          <p:cNvSpPr>
            <a:spLocks noGrp="1"/>
          </p:cNvSpPr>
          <p:nvPr>
            <p:ph type="body" sz="quarter" idx="11" hasCustomPrompt="1"/>
          </p:nvPr>
        </p:nvSpPr>
        <p:spPr>
          <a:xfrm>
            <a:off x="627368" y="1637414"/>
            <a:ext cx="10937206" cy="4400854"/>
          </a:xfrm>
        </p:spPr>
        <p:txBody>
          <a:bodyPr>
            <a:noAutofit/>
          </a:bodyPr>
          <a:lstStyle>
            <a:lvl1pPr marL="0" indent="0">
              <a:buNone/>
              <a:defRPr sz="1200" b="0" i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 dirty="0"/>
              <a:t>Click to add body text </a:t>
            </a:r>
          </a:p>
        </p:txBody>
      </p:sp>
    </p:spTree>
    <p:extLst>
      <p:ext uri="{BB962C8B-B14F-4D97-AF65-F5344CB8AC3E}">
        <p14:creationId xmlns:p14="http://schemas.microsoft.com/office/powerpoint/2010/main" val="141689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_blu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638796"/>
            <a:ext cx="12188825" cy="121920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>
              <a:latin typeface="Century Gothic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071" y="6015902"/>
            <a:ext cx="1441617" cy="441833"/>
          </a:xfrm>
          <a:prstGeom prst="rect">
            <a:avLst/>
          </a:prstGeom>
        </p:spPr>
      </p:pic>
      <p:sp>
        <p:nvSpPr>
          <p:cNvPr id="11" name="Text Placeholder 22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76479" y="3590903"/>
            <a:ext cx="10728868" cy="4953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300"/>
              </a:spcBef>
              <a:spcAft>
                <a:spcPts val="600"/>
              </a:spcAft>
              <a:buFontTx/>
              <a:buNone/>
              <a:defRPr sz="1999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The sub-headline would go here 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888962" y="5226009"/>
            <a:ext cx="1561774" cy="203200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algn="ctr">
              <a:buFontTx/>
              <a:buNone/>
              <a:defRPr sz="1200" b="1" i="0" baseline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MM.DD.YYYY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689473" y="1998291"/>
            <a:ext cx="10715424" cy="1468861"/>
          </a:xfrm>
        </p:spPr>
        <p:txBody>
          <a:bodyPr anchor="ctr"/>
          <a:lstStyle>
            <a:lvl1pPr>
              <a:defRPr sz="4999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This Is The Title Of The Presentation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496152" y="5324764"/>
            <a:ext cx="9443336" cy="30907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255791" y="5329454"/>
            <a:ext cx="610872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9DEF0BD-EED1-704F-94E5-9E660EB864B2}"/>
              </a:ext>
            </a:extLst>
          </p:cNvPr>
          <p:cNvSpPr txBox="1"/>
          <p:nvPr/>
        </p:nvSpPr>
        <p:spPr>
          <a:xfrm>
            <a:off x="164121" y="6494812"/>
            <a:ext cx="59563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latin typeface="Century Gothic" panose="020B0502020202020204" pitchFamily="34" charset="0"/>
              </a:rPr>
              <a:t>© 2020 Change Healthcare LLC and/or one of its subsidiaries. All Rights Reserved. PROPRIETARY &amp; CONFIDENTIAL</a:t>
            </a:r>
            <a:endParaRPr lang="en-US" sz="800" b="0" i="0">
              <a:solidFill>
                <a:schemeClr val="tx1"/>
              </a:solidFill>
              <a:latin typeface="Century Gothic" pitchFamily="34" charset="0"/>
              <a:cs typeface="Arial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H="1">
            <a:off x="243399" y="249190"/>
            <a:ext cx="11696089" cy="5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1945426" y="249190"/>
            <a:ext cx="0" cy="5106481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243398" y="249193"/>
            <a:ext cx="1" cy="507557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11070576" y="6468287"/>
            <a:ext cx="868912" cy="0"/>
          </a:xfrm>
          <a:prstGeom prst="line">
            <a:avLst/>
          </a:prstGeom>
          <a:ln w="254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9442B2F-68F7-3345-AE33-5CBE68106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98" y="5820270"/>
            <a:ext cx="1764745" cy="68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500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071" y="6015902"/>
            <a:ext cx="1441617" cy="441833"/>
          </a:xfrm>
          <a:prstGeom prst="rect">
            <a:avLst/>
          </a:prstGeom>
        </p:spPr>
      </p:pic>
      <p:sp>
        <p:nvSpPr>
          <p:cNvPr id="24" name="Text Placeholder 22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76479" y="3590903"/>
            <a:ext cx="10728868" cy="4953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300"/>
              </a:spcBef>
              <a:spcAft>
                <a:spcPts val="600"/>
              </a:spcAft>
              <a:buFontTx/>
              <a:buNone/>
              <a:defRPr sz="1999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The sub-headline would go here 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888962" y="5226009"/>
            <a:ext cx="1561774" cy="203200"/>
          </a:xfrm>
          <a:prstGeom prst="rect">
            <a:avLst/>
          </a:prstGeom>
          <a:ln>
            <a:noFill/>
          </a:ln>
        </p:spPr>
        <p:txBody>
          <a:bodyPr anchor="ctr" anchorCtr="0"/>
          <a:lstStyle>
            <a:lvl1pPr algn="ctr">
              <a:buFontTx/>
              <a:buNone/>
              <a:defRPr sz="1200" b="1" i="0" baseline="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MM.DD.YYYY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689473" y="1998291"/>
            <a:ext cx="10715424" cy="1468861"/>
          </a:xfrm>
        </p:spPr>
        <p:txBody>
          <a:bodyPr/>
          <a:lstStyle>
            <a:lvl1pPr>
              <a:defRPr sz="4999" cap="all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This Is The Title Of The Presentation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2496152" y="5324764"/>
            <a:ext cx="9443336" cy="30907"/>
          </a:xfrm>
          <a:prstGeom prst="line">
            <a:avLst/>
          </a:prstGeom>
          <a:ln w="254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255791" y="5329454"/>
            <a:ext cx="610872" cy="0"/>
          </a:xfrm>
          <a:prstGeom prst="line">
            <a:avLst/>
          </a:prstGeom>
          <a:ln w="25400" cap="rnd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243399" y="249190"/>
            <a:ext cx="11696089" cy="5"/>
          </a:xfrm>
          <a:prstGeom prst="line">
            <a:avLst/>
          </a:prstGeom>
          <a:ln w="254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43398" y="249190"/>
            <a:ext cx="11702029" cy="5106481"/>
            <a:chOff x="243461" y="249189"/>
            <a:chExt cx="11705077" cy="6207217"/>
          </a:xfrm>
        </p:grpSpPr>
        <p:cxnSp>
          <p:nvCxnSpPr>
            <p:cNvPr id="15" name="Straight Connector 14"/>
            <p:cNvCxnSpPr/>
            <p:nvPr userDrawn="1"/>
          </p:nvCxnSpPr>
          <p:spPr>
            <a:xfrm>
              <a:off x="11948538" y="249189"/>
              <a:ext cx="0" cy="6207217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243461" y="249194"/>
              <a:ext cx="1" cy="616964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2" name="Picture 11" descr="A picture containing drawing&#10;&#10;Description automatically generated">
            <a:extLst>
              <a:ext uri="{FF2B5EF4-FFF2-40B4-BE49-F238E27FC236}">
                <a16:creationId xmlns:a16="http://schemas.microsoft.com/office/drawing/2014/main" id="{8BC979B7-5E72-704F-9760-C90FFAE65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398" y="5820270"/>
            <a:ext cx="1764745" cy="68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16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1133560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610" y="1825625"/>
            <a:ext cx="11335606" cy="429036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75F973-0CC5-1B45-87D3-7B224CCF5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9CBC580-6F5A-3646-AF96-D30BC9776C42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27EDCCF-CFDB-F44D-9C11-46D873EE5BA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433825-D399-2A46-8D4B-670BEAA32E91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3412C24-662F-1846-96AE-3370BD42D3A0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02FB2B2-A59C-DB48-8C61-47C123A5E6F6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573C626-6E19-A54E-9CEB-2AFF5A37690B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B72BF7A-2B1E-CA49-8505-970BA71201B3}"/>
              </a:ext>
            </a:extLst>
          </p:cNvPr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</p:spTree>
    <p:extLst>
      <p:ext uri="{BB962C8B-B14F-4D97-AF65-F5344CB8AC3E}">
        <p14:creationId xmlns:p14="http://schemas.microsoft.com/office/powerpoint/2010/main" val="210222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1133560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Slide Number Placeholder 5"/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4118270-C90D-C445-B5AB-EC39A8D449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CD8ECD9-3435-6E4D-9DCC-9E3E818987F9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FBA971E-E9B3-734C-A9C3-23B71579FE1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A405837-78B4-8C43-B20B-A719DE716871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A609C45-0275-1841-AD27-614452C0D95A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B2C30EB-0BFF-7546-AA8F-CF8B3112E310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111B263-8710-0346-BB95-D77A64FABEFB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804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ontent Slide+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1133560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26610" y="1825624"/>
            <a:ext cx="11335606" cy="4306824"/>
          </a:xfrm>
        </p:spPr>
        <p:txBody>
          <a:bodyPr/>
          <a:lstStyle>
            <a:lvl1pPr marL="285664" indent="-285664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Bullet 1</a:t>
            </a:r>
          </a:p>
          <a:p>
            <a:pPr lvl="1"/>
            <a:r>
              <a:rPr lang="en-US"/>
              <a:t>Bullet 2</a:t>
            </a:r>
          </a:p>
          <a:p>
            <a:pPr lvl="2"/>
            <a:r>
              <a:rPr lang="en-US"/>
              <a:t>Bullet 3</a:t>
            </a:r>
          </a:p>
          <a:p>
            <a:pPr lvl="3"/>
            <a:r>
              <a:rPr lang="en-US"/>
              <a:t>Bullet 4</a:t>
            </a:r>
          </a:p>
          <a:p>
            <a:pPr lvl="4"/>
            <a:r>
              <a:rPr lang="en-US"/>
              <a:t>Bullet 5</a:t>
            </a:r>
          </a:p>
        </p:txBody>
      </p:sp>
      <p:sp>
        <p:nvSpPr>
          <p:cNvPr id="14" name="Slide Number Placeholder 5"/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2F974DD-CC81-6142-9DF3-B11F03727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BD2A76F-CCF5-F349-BDF0-64F2DAB306A3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B4E487B-6458-6044-AB1E-E0A4115BCC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0FD1479-72BD-CA49-8FD9-52D033A29F25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F70E79A-24A6-0444-B497-829CD35B1319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AD84367-1292-A94D-AD9B-55F4713EDB73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84FEEA0-70CB-1742-A09C-6FEDCE4BFC6D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003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609" y="1825624"/>
            <a:ext cx="5412800" cy="43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5240" y="1825624"/>
            <a:ext cx="5426974" cy="43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Slide Number Placeholder 5"/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1133560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E0D80AA-4AF6-6F4E-8985-D56C29050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AAF3281-8C86-5E42-B75D-162FEFFF8B4A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00DDC75-FC51-B24C-9EAF-EA19CB0A89C9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A5838A0-C037-494F-8C9E-4EE9723411F9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6668EE7-25B9-1E4A-8434-C852205715FA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743207-E50B-934C-8211-FF88328B0E34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C768729-AF0B-3E44-ABA2-C5AFF5C7A472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6547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+ Squar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5"/>
          <p:cNvSpPr txBox="1">
            <a:spLocks/>
          </p:cNvSpPr>
          <p:nvPr/>
        </p:nvSpPr>
        <p:spPr>
          <a:xfrm>
            <a:off x="11564150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1133560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335240" y="1825625"/>
            <a:ext cx="5426658" cy="4309343"/>
          </a:xfrm>
        </p:spPr>
        <p:txBody>
          <a:bodyPr/>
          <a:lstStyle/>
          <a:p>
            <a:r>
              <a:rPr lang="en-US"/>
              <a:t>Insert Graphic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426609" y="1825626"/>
            <a:ext cx="5412800" cy="43093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E55DB34-00A7-D945-A7A8-611A0E5464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B0861A1E-0ABB-B94E-8CC4-3E1D6714322C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C01EDC0-3E24-534E-ABC8-3D18143FD77F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AE472E5-E0E3-E042-87D8-5A1C194CA835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295016A-EEA5-5848-8919-A1AAF42CDFE2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BB3A1F4-B95C-C54C-AD39-82D5D2DB3DB7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CCDEA68-669D-E842-9162-A040FD2F7EB8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0790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+ Vertical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610" y="1825625"/>
            <a:ext cx="6567790" cy="43068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Slide Number Placeholder 5"/>
          <p:cNvSpPr txBox="1">
            <a:spLocks/>
          </p:cNvSpPr>
          <p:nvPr/>
        </p:nvSpPr>
        <p:spPr>
          <a:xfrm>
            <a:off x="11564148" y="6476226"/>
            <a:ext cx="375338" cy="381775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b="1" i="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EC4198-BC34-B148-AE5D-B60C14016A4A}" type="slidenum">
              <a:rPr lang="en-US" sz="900" b="0" smtClean="0"/>
              <a:pPr/>
              <a:t>‹#›</a:t>
            </a:fld>
            <a:endParaRPr lang="en-US" sz="900" b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26610" y="365129"/>
            <a:ext cx="6581966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7313295" y="365129"/>
            <a:ext cx="4448603" cy="5767300"/>
          </a:xfrm>
        </p:spPr>
        <p:txBody>
          <a:bodyPr/>
          <a:lstStyle/>
          <a:p>
            <a:r>
              <a:rPr lang="en-US"/>
              <a:t>Insert Graphic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799F229-95BA-0D44-8D08-FFABD8BE01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3659" y="6346678"/>
            <a:ext cx="1057979" cy="324254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C40A0AA0-FA64-A64D-B67F-4048EEA01AC6}"/>
              </a:ext>
            </a:extLst>
          </p:cNvPr>
          <p:cNvGrpSpPr/>
          <p:nvPr/>
        </p:nvGrpSpPr>
        <p:grpSpPr>
          <a:xfrm flipH="1" flipV="1">
            <a:off x="243398" y="249191"/>
            <a:ext cx="11702029" cy="6110235"/>
            <a:chOff x="414338" y="1760654"/>
            <a:chExt cx="8343434" cy="3434804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C83E9B4-D98D-364C-B765-02778E5801B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076109" y="1760658"/>
              <a:ext cx="6681660" cy="1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DD2C7BB-49A3-A643-BFD6-3CB18BB839CB}"/>
                </a:ext>
              </a:extLst>
            </p:cNvPr>
            <p:cNvCxnSpPr/>
            <p:nvPr userDrawn="1"/>
          </p:nvCxnSpPr>
          <p:spPr>
            <a:xfrm flipV="1">
              <a:off x="418572" y="5195455"/>
              <a:ext cx="8339199" cy="3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031436C-1F9B-924F-8414-A0548DE3C39A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414338" y="1760659"/>
              <a:ext cx="0" cy="3434799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DBAED39-0A33-8645-892E-972BE82EB3E6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8757772" y="1760659"/>
              <a:ext cx="0" cy="3434796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AB2F3E3-F9C8-C94A-AD1C-085C8296FA0A}"/>
                </a:ext>
              </a:extLst>
            </p:cNvPr>
            <p:cNvCxnSpPr/>
            <p:nvPr userDrawn="1"/>
          </p:nvCxnSpPr>
          <p:spPr>
            <a:xfrm flipV="1">
              <a:off x="418572" y="1760654"/>
              <a:ext cx="619526" cy="0"/>
            </a:xfrm>
            <a:prstGeom prst="line">
              <a:avLst/>
            </a:prstGeom>
            <a:ln w="254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920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7983" y="365129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7983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D6A7E6-36E2-E247-8100-F758F8D9FEF9}"/>
              </a:ext>
            </a:extLst>
          </p:cNvPr>
          <p:cNvSpPr txBox="1"/>
          <p:nvPr/>
        </p:nvSpPr>
        <p:spPr>
          <a:xfrm>
            <a:off x="164121" y="6494812"/>
            <a:ext cx="59563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latin typeface="Century Gothic" panose="020B0502020202020204" pitchFamily="34" charset="0"/>
              </a:rPr>
              <a:t>© 2020 Change Healthcare LLC and/or one of its subsidiaries. All Rights Reserved. PROPRIETARY &amp; CONFIDENTIAL</a:t>
            </a:r>
            <a:endParaRPr lang="en-US" sz="800" b="0" i="0">
              <a:solidFill>
                <a:schemeClr val="tx1"/>
              </a:solidFill>
              <a:latin typeface="Century Gothic" pitchFamily="34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762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060" rtl="0" eaLnBrk="1" latinLnBrk="0" hangingPunct="1">
        <a:lnSpc>
          <a:spcPct val="90000"/>
        </a:lnSpc>
        <a:spcBef>
          <a:spcPct val="0"/>
        </a:spcBef>
        <a:buNone/>
        <a:defRPr sz="3199" b="1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515" indent="-228515" algn="l" defTabSz="914060" rtl="0" eaLnBrk="1" latinLnBrk="0" hangingPunct="1">
        <a:lnSpc>
          <a:spcPct val="90000"/>
        </a:lnSpc>
        <a:spcBef>
          <a:spcPts val="999"/>
        </a:spcBef>
        <a:buFont typeface="Arial"/>
        <a:buChar char="•"/>
        <a:defRPr sz="2399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1pPr>
      <a:lvl2pPr marL="685545" indent="-228515" algn="l" defTabSz="914060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–"/>
        <a:defRPr sz="2399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2pPr>
      <a:lvl3pPr marL="1142575" indent="-228515" algn="l" defTabSz="914060" rtl="0" eaLnBrk="1" latinLnBrk="0" hangingPunct="1">
        <a:lnSpc>
          <a:spcPct val="90000"/>
        </a:lnSpc>
        <a:spcBef>
          <a:spcPts val="500"/>
        </a:spcBef>
        <a:buFont typeface="Courier New" charset="0"/>
        <a:buChar char="o"/>
        <a:defRPr sz="1999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3pPr>
      <a:lvl4pPr marL="1599604" indent="-228515" algn="l" defTabSz="91406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sz="1799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4pPr>
      <a:lvl5pPr marL="2113783" indent="-285664" algn="l" defTabSz="914060" rtl="0" eaLnBrk="1" latinLnBrk="0" hangingPunct="1">
        <a:lnSpc>
          <a:spcPct val="90000"/>
        </a:lnSpc>
        <a:spcBef>
          <a:spcPts val="500"/>
        </a:spcBef>
        <a:buSzPct val="100000"/>
        <a:buFont typeface="Wingdings" charset="2"/>
        <a:buChar char="v"/>
        <a:defRPr sz="1799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5pPr>
      <a:lvl6pPr marL="2513664" indent="-228515" algn="l" defTabSz="91406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695" indent="-228515" algn="l" defTabSz="91406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724" indent="-228515" algn="l" defTabSz="91406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4753" indent="-228515" algn="l" defTabSz="91406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30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060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089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119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149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179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209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238" algn="l" defTabSz="914060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snack.expo.io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sv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008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Under the hood</a:t>
            </a:r>
          </a:p>
        </p:txBody>
      </p: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96CB4D99-29D0-410E-8C3E-ED0EF98E9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7" y="980728"/>
            <a:ext cx="5503300" cy="3187138"/>
          </a:xfrm>
        </p:spPr>
        <p:txBody>
          <a:bodyPr>
            <a:normAutofit/>
          </a:bodyPr>
          <a:lstStyle/>
          <a:p>
            <a:r>
              <a:rPr lang="en-US"/>
              <a:t>JS sends JSON tasks</a:t>
            </a:r>
          </a:p>
          <a:p>
            <a:r>
              <a:rPr lang="en-US"/>
              <a:t>Native is decoupled from JS</a:t>
            </a:r>
          </a:p>
          <a:p>
            <a:r>
              <a:rPr lang="en-US"/>
              <a:t>The bridge:</a:t>
            </a:r>
          </a:p>
          <a:p>
            <a:pPr lvl="1"/>
            <a:r>
              <a:rPr lang="en-US"/>
              <a:t>Holds UI outline</a:t>
            </a:r>
          </a:p>
          <a:p>
            <a:pPr lvl="1"/>
            <a:r>
              <a:rPr lang="en-US"/>
              <a:t>Hosts module code</a:t>
            </a:r>
          </a:p>
          <a:p>
            <a:pPr lvl="1"/>
            <a:r>
              <a:rPr lang="en-US"/>
              <a:t>Acts as middleman</a:t>
            </a:r>
          </a:p>
          <a:p>
            <a:pPr marL="231775" lvl="1" indent="0">
              <a:buNone/>
            </a:pPr>
            <a:endParaRPr lang="en-US"/>
          </a:p>
          <a:p>
            <a:pPr marL="231775" lvl="1" indent="0">
              <a:buNone/>
            </a:pP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92623B-C608-412A-A3D8-2BC3E0A572CD}"/>
              </a:ext>
            </a:extLst>
          </p:cNvPr>
          <p:cNvSpPr/>
          <p:nvPr/>
        </p:nvSpPr>
        <p:spPr>
          <a:xfrm>
            <a:off x="2814154" y="5877272"/>
            <a:ext cx="60319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31775" lvl="1" indent="0">
              <a:buNone/>
            </a:pPr>
            <a:r>
              <a:rPr lang="en-US"/>
              <a:t>*RN Architecture is changing, but the basics stay the same.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441A3A6-99CF-764E-BA20-1E36BCAB3B1C}"/>
              </a:ext>
            </a:extLst>
          </p:cNvPr>
          <p:cNvGrpSpPr/>
          <p:nvPr/>
        </p:nvGrpSpPr>
        <p:grpSpPr>
          <a:xfrm>
            <a:off x="6742484" y="1157298"/>
            <a:ext cx="3441040" cy="3865271"/>
            <a:chOff x="3142085" y="1360646"/>
            <a:chExt cx="3441040" cy="3865271"/>
          </a:xfrm>
        </p:grpSpPr>
        <p:sp>
          <p:nvSpPr>
            <p:cNvPr id="32" name="Rectangle: Rounded Corners 10">
              <a:extLst>
                <a:ext uri="{FF2B5EF4-FFF2-40B4-BE49-F238E27FC236}">
                  <a16:creationId xmlns:a16="http://schemas.microsoft.com/office/drawing/2014/main" id="{6FAE9329-EBF6-B54E-BEB2-C8CA3F10E2AD}"/>
                </a:ext>
              </a:extLst>
            </p:cNvPr>
            <p:cNvSpPr/>
            <p:nvPr/>
          </p:nvSpPr>
          <p:spPr>
            <a:xfrm>
              <a:off x="4870277" y="3768370"/>
              <a:ext cx="1712848" cy="302742"/>
            </a:xfrm>
            <a:prstGeom prst="roundRect">
              <a:avLst/>
            </a:prstGeom>
            <a:solidFill>
              <a:srgbClr val="F86E24"/>
            </a:solidFill>
            <a:ln w="12700" cap="flat" cmpd="sng" algn="ctr">
              <a:solidFill>
                <a:srgbClr val="F86E2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Shadow UI tree</a:t>
              </a:r>
              <a:endParaRPr kumimoji="0" lang="en-IL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3" name="Rectangle: Rounded Corners 11">
              <a:extLst>
                <a:ext uri="{FF2B5EF4-FFF2-40B4-BE49-F238E27FC236}">
                  <a16:creationId xmlns:a16="http://schemas.microsoft.com/office/drawing/2014/main" id="{7EBD4EF5-B963-D444-B875-0398CE704976}"/>
                </a:ext>
              </a:extLst>
            </p:cNvPr>
            <p:cNvSpPr/>
            <p:nvPr/>
          </p:nvSpPr>
          <p:spPr>
            <a:xfrm>
              <a:off x="4638909" y="4098635"/>
              <a:ext cx="1944216" cy="302742"/>
            </a:xfrm>
            <a:prstGeom prst="roundRect">
              <a:avLst/>
            </a:prstGeom>
            <a:solidFill>
              <a:srgbClr val="F86E24"/>
            </a:solidFill>
            <a:ln w="12700" cap="flat" cmpd="sng" algn="ctr">
              <a:solidFill>
                <a:srgbClr val="F86E2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RN Modules</a:t>
              </a:r>
              <a:endParaRPr kumimoji="0" lang="en-IL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4" name="Rectangle: Rounded Corners 9">
              <a:extLst>
                <a:ext uri="{FF2B5EF4-FFF2-40B4-BE49-F238E27FC236}">
                  <a16:creationId xmlns:a16="http://schemas.microsoft.com/office/drawing/2014/main" id="{94F5772B-5847-FC47-9750-8A7CE279E6BB}"/>
                </a:ext>
              </a:extLst>
            </p:cNvPr>
            <p:cNvSpPr/>
            <p:nvPr/>
          </p:nvSpPr>
          <p:spPr>
            <a:xfrm>
              <a:off x="4957631" y="4587342"/>
              <a:ext cx="1625494" cy="309464"/>
            </a:xfrm>
            <a:prstGeom prst="roundRect">
              <a:avLst/>
            </a:prstGeom>
            <a:solidFill>
              <a:srgbClr val="972ACD"/>
            </a:solidFill>
            <a:ln w="12700" cap="flat" cmpd="sng" algn="ctr">
              <a:solidFill>
                <a:srgbClr val="972ACD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UI Components</a:t>
              </a:r>
              <a:endParaRPr kumimoji="0" lang="en-IL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5" name="Rectangle: Rounded Corners 8">
              <a:extLst>
                <a:ext uri="{FF2B5EF4-FFF2-40B4-BE49-F238E27FC236}">
                  <a16:creationId xmlns:a16="http://schemas.microsoft.com/office/drawing/2014/main" id="{CFCB451B-F303-A846-BE56-7A9E4F362256}"/>
                </a:ext>
              </a:extLst>
            </p:cNvPr>
            <p:cNvSpPr/>
            <p:nvPr/>
          </p:nvSpPr>
          <p:spPr>
            <a:xfrm>
              <a:off x="4957631" y="4923175"/>
              <a:ext cx="1625494" cy="302742"/>
            </a:xfrm>
            <a:prstGeom prst="roundRect">
              <a:avLst/>
            </a:prstGeom>
            <a:solidFill>
              <a:srgbClr val="972ACD"/>
            </a:solidFill>
            <a:ln w="12700" cap="flat" cmpd="sng" algn="ctr">
              <a:solidFill>
                <a:srgbClr val="972ACD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Native modules</a:t>
              </a:r>
              <a:endParaRPr kumimoji="0" lang="en-IL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6" name="Rectangle: Rounded Corners 1">
              <a:extLst>
                <a:ext uri="{FF2B5EF4-FFF2-40B4-BE49-F238E27FC236}">
                  <a16:creationId xmlns:a16="http://schemas.microsoft.com/office/drawing/2014/main" id="{F92545A1-54B8-8744-88AB-AD0BFED30FE6}"/>
                </a:ext>
              </a:extLst>
            </p:cNvPr>
            <p:cNvSpPr/>
            <p:nvPr/>
          </p:nvSpPr>
          <p:spPr>
            <a:xfrm>
              <a:off x="3142085" y="1360646"/>
              <a:ext cx="1944216" cy="720080"/>
            </a:xfrm>
            <a:prstGeom prst="roundRect">
              <a:avLst/>
            </a:prstGeom>
            <a:solidFill>
              <a:srgbClr val="56C5FF"/>
            </a:solidFill>
            <a:ln w="12700" cap="flat" cmpd="sng" algn="ctr">
              <a:solidFill>
                <a:srgbClr val="56C5FF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~React</a:t>
              </a:r>
              <a:endParaRPr kumimoji="0" lang="en-IL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7" name="Rectangle: Rounded Corners 5">
              <a:extLst>
                <a:ext uri="{FF2B5EF4-FFF2-40B4-BE49-F238E27FC236}">
                  <a16:creationId xmlns:a16="http://schemas.microsoft.com/office/drawing/2014/main" id="{56D10BDF-FCE5-7647-8C1D-FADBB8D1D8AD}"/>
                </a:ext>
              </a:extLst>
            </p:cNvPr>
            <p:cNvSpPr/>
            <p:nvPr/>
          </p:nvSpPr>
          <p:spPr>
            <a:xfrm>
              <a:off x="3142085" y="2190361"/>
              <a:ext cx="1944216" cy="720080"/>
            </a:xfrm>
            <a:prstGeom prst="roundRect">
              <a:avLst/>
            </a:prstGeom>
            <a:solidFill>
              <a:srgbClr val="F8B004"/>
            </a:solidFill>
            <a:ln w="12700" cap="flat" cmpd="sng" algn="ctr">
              <a:solidFill>
                <a:srgbClr val="F8B00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JS Engine</a:t>
              </a:r>
              <a:endParaRPr kumimoji="0" lang="en-IL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8" name="Rectangle: Rounded Corners 6">
              <a:extLst>
                <a:ext uri="{FF2B5EF4-FFF2-40B4-BE49-F238E27FC236}">
                  <a16:creationId xmlns:a16="http://schemas.microsoft.com/office/drawing/2014/main" id="{B523EABE-422B-ED47-8CF3-8443F822036E}"/>
                </a:ext>
              </a:extLst>
            </p:cNvPr>
            <p:cNvSpPr/>
            <p:nvPr/>
          </p:nvSpPr>
          <p:spPr>
            <a:xfrm>
              <a:off x="3142085" y="3376870"/>
              <a:ext cx="1944216" cy="1024507"/>
            </a:xfrm>
            <a:prstGeom prst="roundRect">
              <a:avLst/>
            </a:prstGeom>
            <a:solidFill>
              <a:srgbClr val="F86E24"/>
            </a:solidFill>
            <a:ln w="12700" cap="flat" cmpd="sng" algn="ctr">
              <a:solidFill>
                <a:srgbClr val="F86E2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Bridge</a:t>
              </a:r>
              <a:endParaRPr kumimoji="0" lang="en-IL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39" name="Rectangle: Rounded Corners 7">
              <a:extLst>
                <a:ext uri="{FF2B5EF4-FFF2-40B4-BE49-F238E27FC236}">
                  <a16:creationId xmlns:a16="http://schemas.microsoft.com/office/drawing/2014/main" id="{C339BF83-847F-9A4E-BEB9-B3964D8BE2A9}"/>
                </a:ext>
              </a:extLst>
            </p:cNvPr>
            <p:cNvSpPr/>
            <p:nvPr/>
          </p:nvSpPr>
          <p:spPr>
            <a:xfrm>
              <a:off x="3142085" y="4507768"/>
              <a:ext cx="1944216" cy="718149"/>
            </a:xfrm>
            <a:prstGeom prst="roundRect">
              <a:avLst/>
            </a:prstGeom>
            <a:solidFill>
              <a:srgbClr val="972ACD"/>
            </a:solidFill>
            <a:ln w="12700" cap="flat" cmpd="sng" algn="ctr">
              <a:solidFill>
                <a:srgbClr val="972ACD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orbel"/>
                  <a:ea typeface="+mn-ea"/>
                  <a:cs typeface="+mn-cs"/>
                </a:rPr>
                <a:t>Native</a:t>
              </a:r>
              <a:endParaRPr kumimoji="0" lang="en-IL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93D2BD2E-58CD-194F-A8EC-7D28FC8A8322}"/>
                </a:ext>
              </a:extLst>
            </p:cNvPr>
            <p:cNvGrpSpPr/>
            <p:nvPr/>
          </p:nvGrpSpPr>
          <p:grpSpPr>
            <a:xfrm rot="2822284">
              <a:off x="3627812" y="2771080"/>
              <a:ext cx="1019872" cy="777220"/>
              <a:chOff x="7516243" y="2867834"/>
              <a:chExt cx="1019872" cy="777220"/>
            </a:xfrm>
          </p:grpSpPr>
          <p:pic>
            <p:nvPicPr>
              <p:cNvPr id="41" name="Picture 2" descr="Image result for curved arrows">
                <a:extLst>
                  <a:ext uri="{FF2B5EF4-FFF2-40B4-BE49-F238E27FC236}">
                    <a16:creationId xmlns:a16="http://schemas.microsoft.com/office/drawing/2014/main" id="{0848BA44-BEB7-BE4E-BDFA-86BF294143E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srgbClr val="F86E24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281856">
                <a:off x="7605293" y="2867834"/>
                <a:ext cx="930822" cy="5556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2" descr="Image result for curved arrows">
                <a:extLst>
                  <a:ext uri="{FF2B5EF4-FFF2-40B4-BE49-F238E27FC236}">
                    <a16:creationId xmlns:a16="http://schemas.microsoft.com/office/drawing/2014/main" id="{720B32C3-71F3-814A-AE97-611D6469D4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duotone>
                  <a:srgbClr val="F8B004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2656109">
                <a:off x="7516243" y="3089411"/>
                <a:ext cx="930822" cy="55564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525036C-3A76-484E-99CB-C63B0CD229F8}"/>
                </a:ext>
              </a:extLst>
            </p:cNvPr>
            <p:cNvSpPr txBox="1"/>
            <p:nvPr/>
          </p:nvSpPr>
          <p:spPr>
            <a:xfrm>
              <a:off x="3516273" y="2987179"/>
              <a:ext cx="11958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>
                  <a:solidFill>
                    <a:schemeClr val="tx1">
                      <a:lumMod val="50000"/>
                    </a:schemeClr>
                  </a:solidFill>
                  <a:latin typeface="Corbel"/>
                </a:rPr>
                <a:t>Tasks (async)</a:t>
              </a:r>
              <a:endParaRPr lang="en-IL" sz="1400" b="1">
                <a:solidFill>
                  <a:schemeClr val="tx1">
                    <a:lumMod val="50000"/>
                  </a:schemeClr>
                </a:solidFill>
                <a:latin typeface="Corbe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9606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React Native Pros &amp; Cons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7216" y="908720"/>
            <a:ext cx="9134391" cy="5184576"/>
          </a:xfrm>
        </p:spPr>
        <p:txBody>
          <a:bodyPr>
            <a:normAutofit/>
          </a:bodyPr>
          <a:lstStyle/>
          <a:p>
            <a:pPr marL="231775" lvl="1" indent="0">
              <a:buNone/>
            </a:pPr>
            <a:endParaRPr lang="en-US">
              <a:solidFill>
                <a:srgbClr val="4BB836"/>
              </a:solidFill>
            </a:endParaRPr>
          </a:p>
          <a:p>
            <a:pPr lvl="1"/>
            <a:r>
              <a:rPr lang="en-US" b="1">
                <a:solidFill>
                  <a:srgbClr val="00E266"/>
                </a:solidFill>
              </a:rPr>
              <a:t>Good performance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One app </a:t>
            </a:r>
            <a:r>
              <a:rPr lang="en-US">
                <a:solidFill>
                  <a:srgbClr val="00E266"/>
                </a:solidFill>
              </a:rPr>
              <a:t>in </a:t>
            </a:r>
            <a:r>
              <a:rPr lang="en-US" b="1">
                <a:solidFill>
                  <a:srgbClr val="00E266"/>
                </a:solidFill>
              </a:rPr>
              <a:t>JavaScript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Access to OS </a:t>
            </a:r>
            <a:r>
              <a:rPr lang="en-US">
                <a:solidFill>
                  <a:srgbClr val="00E266"/>
                </a:solidFill>
              </a:rPr>
              <a:t>and sensors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Native UI </a:t>
            </a:r>
            <a:r>
              <a:rPr lang="en-US">
                <a:solidFill>
                  <a:srgbClr val="00E266"/>
                </a:solidFill>
              </a:rPr>
              <a:t>and experience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Community modules</a:t>
            </a:r>
          </a:p>
          <a:p>
            <a:pPr marL="231775" lvl="1" indent="0">
              <a:buNone/>
            </a:pPr>
            <a:endParaRPr lang="en-US">
              <a:solidFill>
                <a:srgbClr val="C00000"/>
              </a:solidFill>
            </a:endParaRPr>
          </a:p>
          <a:p>
            <a:pPr lvl="1"/>
            <a:r>
              <a:rPr lang="en-US" b="1">
                <a:solidFill>
                  <a:srgbClr val="C00000"/>
                </a:solidFill>
              </a:rPr>
              <a:t>Native DevOps:</a:t>
            </a:r>
            <a:r>
              <a:rPr lang="en-US">
                <a:solidFill>
                  <a:srgbClr val="C00000"/>
                </a:solidFill>
              </a:rPr>
              <a:t> Compiles native projects </a:t>
            </a:r>
          </a:p>
          <a:p>
            <a:pPr lvl="1"/>
            <a:r>
              <a:rPr lang="en-US" b="1">
                <a:solidFill>
                  <a:srgbClr val="C00000"/>
                </a:solidFill>
              </a:rPr>
              <a:t>Some native coding </a:t>
            </a:r>
            <a:r>
              <a:rPr lang="en-US">
                <a:solidFill>
                  <a:srgbClr val="C00000"/>
                </a:solidFill>
              </a:rPr>
              <a:t>for special cases</a:t>
            </a:r>
          </a:p>
          <a:p>
            <a:pPr lvl="1"/>
            <a:r>
              <a:rPr lang="en-US" b="1">
                <a:solidFill>
                  <a:srgbClr val="C00000"/>
                </a:solidFill>
              </a:rPr>
              <a:t>Some zombie modules </a:t>
            </a:r>
            <a:r>
              <a:rPr lang="en-US">
                <a:solidFill>
                  <a:srgbClr val="C00000"/>
                </a:solidFill>
              </a:rPr>
              <a:t>in the community</a:t>
            </a:r>
            <a:endParaRPr lang="en-US"/>
          </a:p>
        </p:txBody>
      </p:sp>
      <p:sp>
        <p:nvSpPr>
          <p:cNvPr id="4" name="Content Placeholder 13">
            <a:extLst>
              <a:ext uri="{FF2B5EF4-FFF2-40B4-BE49-F238E27FC236}">
                <a16:creationId xmlns:a16="http://schemas.microsoft.com/office/drawing/2014/main" id="{40E7B05C-FF72-8940-82DB-84E0FE95C9C0}"/>
              </a:ext>
            </a:extLst>
          </p:cNvPr>
          <p:cNvSpPr txBox="1">
            <a:spLocks/>
          </p:cNvSpPr>
          <p:nvPr/>
        </p:nvSpPr>
        <p:spPr>
          <a:xfrm rot="1997743">
            <a:off x="10336064" y="575635"/>
            <a:ext cx="1543240" cy="142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060" rtl="0" eaLnBrk="1" latinLnBrk="0" hangingPunct="1">
              <a:lnSpc>
                <a:spcPct val="90000"/>
              </a:lnSpc>
              <a:spcBef>
                <a:spcPts val="999"/>
              </a:spcBef>
              <a:buFont typeface="Arial"/>
              <a:buNone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54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–"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257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19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59960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113783" indent="-285664" algn="l" defTabSz="91406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Wingdings" charset="2"/>
              <a:buChar char="v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366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69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2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53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Native </a:t>
            </a:r>
          </a:p>
          <a:p>
            <a:pPr algn="ctr"/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&amp;</a:t>
            </a:r>
          </a:p>
          <a:p>
            <a:pPr algn="ctr"/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Hybrid</a:t>
            </a:r>
          </a:p>
        </p:txBody>
      </p:sp>
    </p:spTree>
    <p:extLst>
      <p:ext uri="{BB962C8B-B14F-4D97-AF65-F5344CB8AC3E}">
        <p14:creationId xmlns:p14="http://schemas.microsoft.com/office/powerpoint/2010/main" val="285555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Summary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896544"/>
          </a:xfrm>
        </p:spPr>
        <p:txBody>
          <a:bodyPr>
            <a:normAutofit/>
          </a:bodyPr>
          <a:lstStyle/>
          <a:p>
            <a:pPr marL="231775" lvl="1" indent="0">
              <a:buNone/>
            </a:pPr>
            <a:r>
              <a:rPr lang="en-US"/>
              <a:t>React native:</a:t>
            </a:r>
          </a:p>
          <a:p>
            <a:pPr lvl="1"/>
            <a:r>
              <a:rPr lang="en-US"/>
              <a:t>A performant hybrid approach</a:t>
            </a:r>
          </a:p>
          <a:p>
            <a:pPr lvl="1"/>
            <a:r>
              <a:rPr lang="en-US"/>
              <a:t>Native UI driven by JS code</a:t>
            </a:r>
          </a:p>
          <a:p>
            <a:pPr marL="231775" lvl="1" indent="0">
              <a:buNone/>
            </a:pPr>
            <a:endParaRPr lang="en-US"/>
          </a:p>
          <a:p>
            <a:pPr marL="231775" lvl="1" indent="0">
              <a:buNone/>
            </a:pPr>
            <a:r>
              <a:rPr lang="en-US"/>
              <a:t>App Development estimations:</a:t>
            </a:r>
          </a:p>
          <a:p>
            <a:pPr marL="231775" lvl="1" indent="0">
              <a:buNone/>
            </a:pPr>
            <a:endParaRPr 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2041FCE-BC21-4788-977D-61EB96D85D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446269"/>
              </p:ext>
            </p:extLst>
          </p:nvPr>
        </p:nvGraphicFramePr>
        <p:xfrm>
          <a:off x="2710036" y="3140968"/>
          <a:ext cx="3024336" cy="14833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49070382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35093711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Method:</a:t>
                      </a: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Work:</a:t>
                      </a: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561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Web Hybrid</a:t>
                      </a: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100%</a:t>
                      </a: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821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Native</a:t>
                      </a: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200%</a:t>
                      </a: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7855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React Native</a:t>
                      </a:r>
                      <a:endParaRPr lang="en-IL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125%</a:t>
                      </a:r>
                      <a:endParaRPr lang="en-IL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9153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979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988840"/>
            <a:ext cx="12097344" cy="273630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DIY </a:t>
            </a:r>
            <a:br>
              <a:rPr lang="en-US" sz="6000" b="1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US" sz="6000" b="1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React Native App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73C714-5572-5B4F-A0A5-D1815496FA69}"/>
              </a:ext>
            </a:extLst>
          </p:cNvPr>
          <p:cNvSpPr/>
          <p:nvPr/>
        </p:nvSpPr>
        <p:spPr>
          <a:xfrm>
            <a:off x="4603651" y="4725144"/>
            <a:ext cx="29815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-453770" algn="ctr"/>
            <a:r>
              <a:rPr lang="en-US" b="1" dirty="0">
                <a:solidFill>
                  <a:srgbClr val="C00000"/>
                </a:solidFill>
              </a:rPr>
              <a:t>download slides: </a:t>
            </a:r>
          </a:p>
          <a:p>
            <a:pPr indent="-453770" algn="ctr"/>
            <a:r>
              <a:rPr lang="en-US" b="1" dirty="0"/>
              <a:t>http://</a:t>
            </a:r>
            <a:r>
              <a:rPr lang="en-US" b="1" dirty="0" err="1"/>
              <a:t>bit.ly</a:t>
            </a:r>
            <a:r>
              <a:rPr lang="en-US" b="1" dirty="0"/>
              <a:t>/reactnative2020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749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4B3751-CE6E-E04E-863F-E938F2BB6F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030" y="1340768"/>
            <a:ext cx="9860764" cy="4896544"/>
          </a:xfrm>
          <a:prstGeom prst="rect">
            <a:avLst/>
          </a:prstGeom>
        </p:spPr>
      </p:pic>
      <p:sp>
        <p:nvSpPr>
          <p:cNvPr id="6" name="Title 12">
            <a:extLst>
              <a:ext uri="{FF2B5EF4-FFF2-40B4-BE49-F238E27FC236}">
                <a16:creationId xmlns:a16="http://schemas.microsoft.com/office/drawing/2014/main" id="{805F36C4-09ED-B84D-9AA1-F8C1005E7625}"/>
              </a:ext>
            </a:extLst>
          </p:cNvPr>
          <p:cNvSpPr txBox="1">
            <a:spLocks/>
          </p:cNvSpPr>
          <p:nvPr/>
        </p:nvSpPr>
        <p:spPr>
          <a:xfrm>
            <a:off x="45740" y="221946"/>
            <a:ext cx="12097344" cy="69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0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199" b="1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algn="ctr"/>
            <a:r>
              <a:rPr lang="en-US"/>
              <a:t>The Expo Online Editor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8D0617-59A6-F84E-98BC-6C2A211794B1}"/>
              </a:ext>
            </a:extLst>
          </p:cNvPr>
          <p:cNvSpPr/>
          <p:nvPr/>
        </p:nvSpPr>
        <p:spPr>
          <a:xfrm>
            <a:off x="1164030" y="1340768"/>
            <a:ext cx="1401989" cy="4896544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L">
                <a:solidFill>
                  <a:srgbClr val="0070C0"/>
                </a:solidFill>
              </a:rPr>
              <a:t>Files</a:t>
            </a:r>
          </a:p>
          <a:p>
            <a:pPr algn="ctr"/>
            <a:endParaRPr lang="en-IL">
              <a:solidFill>
                <a:srgbClr val="0070C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C8242C7-4AA9-F24F-8C46-2D655A69E7F6}"/>
              </a:ext>
            </a:extLst>
          </p:cNvPr>
          <p:cNvSpPr/>
          <p:nvPr/>
        </p:nvSpPr>
        <p:spPr>
          <a:xfrm>
            <a:off x="2638028" y="1340768"/>
            <a:ext cx="6552728" cy="4896544"/>
          </a:xfrm>
          <a:prstGeom prst="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L">
                <a:solidFill>
                  <a:schemeClr val="accent6"/>
                </a:solidFill>
              </a:rPr>
              <a:t>Code Editor</a:t>
            </a:r>
          </a:p>
          <a:p>
            <a:pPr algn="ctr"/>
            <a:endParaRPr lang="en-IL">
              <a:solidFill>
                <a:schemeClr val="accent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C134B5-952E-564C-A767-0DF6BE388465}"/>
              </a:ext>
            </a:extLst>
          </p:cNvPr>
          <p:cNvSpPr/>
          <p:nvPr/>
        </p:nvSpPr>
        <p:spPr>
          <a:xfrm>
            <a:off x="9270086" y="1340768"/>
            <a:ext cx="1792878" cy="4896544"/>
          </a:xfrm>
          <a:prstGeom prst="rect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L">
                <a:solidFill>
                  <a:schemeClr val="accent5"/>
                </a:solidFill>
              </a:rPr>
              <a:t>Running App</a:t>
            </a:r>
          </a:p>
          <a:p>
            <a:pPr algn="ctr"/>
            <a:endParaRPr lang="en-IL">
              <a:solidFill>
                <a:schemeClr val="accent5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33B98F-90A0-1A4F-92DB-7F5EB5E62ADB}"/>
              </a:ext>
            </a:extLst>
          </p:cNvPr>
          <p:cNvSpPr/>
          <p:nvPr/>
        </p:nvSpPr>
        <p:spPr>
          <a:xfrm>
            <a:off x="1053852" y="868577"/>
            <a:ext cx="26945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/>
              <a:t>Navigate to: </a:t>
            </a:r>
            <a:r>
              <a:rPr lang="en-US" b="1">
                <a:hlinkClick r:id="rId3"/>
              </a:rPr>
              <a:t>snack.expo.io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128972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2">
            <a:extLst>
              <a:ext uri="{FF2B5EF4-FFF2-40B4-BE49-F238E27FC236}">
                <a16:creationId xmlns:a16="http://schemas.microsoft.com/office/drawing/2014/main" id="{805F36C4-09ED-B84D-9AA1-F8C1005E7625}"/>
              </a:ext>
            </a:extLst>
          </p:cNvPr>
          <p:cNvSpPr txBox="1">
            <a:spLocks/>
          </p:cNvSpPr>
          <p:nvPr/>
        </p:nvSpPr>
        <p:spPr>
          <a:xfrm>
            <a:off x="45740" y="221946"/>
            <a:ext cx="12097344" cy="6926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06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199" b="1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algn="ctr"/>
            <a:r>
              <a:rPr lang="en-US"/>
              <a:t>React Native Components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140A4A-02DE-BC47-A4D4-3D1B2C0653EF}"/>
              </a:ext>
            </a:extLst>
          </p:cNvPr>
          <p:cNvGrpSpPr/>
          <p:nvPr/>
        </p:nvGrpSpPr>
        <p:grpSpPr>
          <a:xfrm>
            <a:off x="315113" y="810411"/>
            <a:ext cx="8147568" cy="5480691"/>
            <a:chOff x="3560337" y="783516"/>
            <a:chExt cx="8147568" cy="548069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BA8357F-542E-954D-B0A2-EFA7BE8D3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19519" y="1152334"/>
              <a:ext cx="4411905" cy="3531083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34B3751-CE6E-E04E-863F-E938F2BB6F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5806" t="4879" r="56381" b="13282"/>
            <a:stretch/>
          </p:blipFill>
          <p:spPr>
            <a:xfrm>
              <a:off x="3643867" y="1111626"/>
              <a:ext cx="3344287" cy="5152581"/>
            </a:xfrm>
            <a:prstGeom prst="rect">
              <a:avLst/>
            </a:prstGeom>
            <a:solidFill>
              <a:srgbClr val="000000">
                <a:alpha val="36078"/>
              </a:srgbClr>
            </a:solidFill>
            <a:ln w="38100">
              <a:noFill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8242C7-4AA9-F24F-8C46-2D655A69E7F6}"/>
                </a:ext>
              </a:extLst>
            </p:cNvPr>
            <p:cNvSpPr/>
            <p:nvPr/>
          </p:nvSpPr>
          <p:spPr>
            <a:xfrm>
              <a:off x="3560337" y="783516"/>
              <a:ext cx="3318672" cy="5480691"/>
            </a:xfrm>
            <a:prstGeom prst="rect">
              <a:avLst/>
            </a:prstGeom>
            <a:noFill/>
            <a:ln w="381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>
                  <a:solidFill>
                    <a:schemeClr val="accent6"/>
                  </a:solidFill>
                </a:rPr>
                <a:t>Class C</a:t>
              </a:r>
              <a:r>
                <a:rPr lang="en-IL">
                  <a:solidFill>
                    <a:schemeClr val="accent6"/>
                  </a:solidFill>
                </a:rPr>
                <a:t>omponent</a:t>
              </a:r>
            </a:p>
            <a:p>
              <a:pPr algn="ctr"/>
              <a:endParaRPr lang="en-IL">
                <a:solidFill>
                  <a:schemeClr val="accent6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FD6A23-0955-9448-ADED-755C1D177439}"/>
                </a:ext>
              </a:extLst>
            </p:cNvPr>
            <p:cNvSpPr/>
            <p:nvPr/>
          </p:nvSpPr>
          <p:spPr>
            <a:xfrm>
              <a:off x="3711589" y="2493844"/>
              <a:ext cx="3092621" cy="695637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State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2CE804F-5BB6-9040-95CE-36FAEDC50B98}"/>
                </a:ext>
              </a:extLst>
            </p:cNvPr>
            <p:cNvSpPr/>
            <p:nvPr/>
          </p:nvSpPr>
          <p:spPr>
            <a:xfrm>
              <a:off x="3711590" y="3319864"/>
              <a:ext cx="3092620" cy="920443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Render function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0647AD-0AB0-D34E-A99C-8A7BD5118844}"/>
                </a:ext>
              </a:extLst>
            </p:cNvPr>
            <p:cNvSpPr/>
            <p:nvPr/>
          </p:nvSpPr>
          <p:spPr>
            <a:xfrm>
              <a:off x="3711590" y="4482322"/>
              <a:ext cx="3092620" cy="1681811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Styles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4033100-57C0-9343-9435-4BEF8303DB69}"/>
                </a:ext>
              </a:extLst>
            </p:cNvPr>
            <p:cNvSpPr/>
            <p:nvPr/>
          </p:nvSpPr>
          <p:spPr>
            <a:xfrm>
              <a:off x="3711589" y="1161299"/>
              <a:ext cx="3092621" cy="1103820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 dirty="0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Imports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F8F5300-FE03-A247-BF87-821D9FD928DA}"/>
                </a:ext>
              </a:extLst>
            </p:cNvPr>
            <p:cNvSpPr/>
            <p:nvPr/>
          </p:nvSpPr>
          <p:spPr>
            <a:xfrm>
              <a:off x="7110374" y="783516"/>
              <a:ext cx="4597531" cy="5480691"/>
            </a:xfrm>
            <a:prstGeom prst="rect">
              <a:avLst/>
            </a:prstGeom>
            <a:noFill/>
            <a:ln w="381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>
                  <a:solidFill>
                    <a:schemeClr val="accent6"/>
                  </a:solidFill>
                </a:rPr>
                <a:t>Function C</a:t>
              </a:r>
              <a:r>
                <a:rPr lang="en-IL">
                  <a:solidFill>
                    <a:schemeClr val="accent6"/>
                  </a:solidFill>
                </a:rPr>
                <a:t>omponent</a:t>
              </a:r>
            </a:p>
            <a:p>
              <a:pPr algn="ctr"/>
              <a:endParaRPr lang="en-IL">
                <a:solidFill>
                  <a:schemeClr val="accent6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D24CF6F-EF7D-4346-8ABB-EC2733C418E1}"/>
                </a:ext>
              </a:extLst>
            </p:cNvPr>
            <p:cNvSpPr/>
            <p:nvPr/>
          </p:nvSpPr>
          <p:spPr>
            <a:xfrm>
              <a:off x="7185999" y="3499202"/>
              <a:ext cx="4411901" cy="1081764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Styles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109BC94-E183-1F4C-B953-29D6D2524F78}"/>
                </a:ext>
              </a:extLst>
            </p:cNvPr>
            <p:cNvSpPr/>
            <p:nvPr/>
          </p:nvSpPr>
          <p:spPr>
            <a:xfrm>
              <a:off x="7185999" y="1721224"/>
              <a:ext cx="4411903" cy="1532966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Render function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12C0DE8-9E1E-AB4E-861B-C316C4C030CC}"/>
                </a:ext>
              </a:extLst>
            </p:cNvPr>
            <p:cNvSpPr/>
            <p:nvPr/>
          </p:nvSpPr>
          <p:spPr>
            <a:xfrm>
              <a:off x="7185997" y="1152334"/>
              <a:ext cx="4411903" cy="323878"/>
            </a:xfrm>
            <a:prstGeom prst="rect">
              <a:avLst/>
            </a:prstGeom>
            <a:solidFill>
              <a:srgbClr val="00A9F3">
                <a:alpha val="20000"/>
              </a:srgbClr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2350306"/>
                        <a:gd name="connsiteY0" fmla="*/ 0 h 598140"/>
                        <a:gd name="connsiteX1" fmla="*/ 564073 w 2350306"/>
                        <a:gd name="connsiteY1" fmla="*/ 0 h 598140"/>
                        <a:gd name="connsiteX2" fmla="*/ 1081141 w 2350306"/>
                        <a:gd name="connsiteY2" fmla="*/ 0 h 598140"/>
                        <a:gd name="connsiteX3" fmla="*/ 1715723 w 2350306"/>
                        <a:gd name="connsiteY3" fmla="*/ 0 h 598140"/>
                        <a:gd name="connsiteX4" fmla="*/ 2350306 w 2350306"/>
                        <a:gd name="connsiteY4" fmla="*/ 0 h 598140"/>
                        <a:gd name="connsiteX5" fmla="*/ 2350306 w 2350306"/>
                        <a:gd name="connsiteY5" fmla="*/ 598140 h 598140"/>
                        <a:gd name="connsiteX6" fmla="*/ 1809736 w 2350306"/>
                        <a:gd name="connsiteY6" fmla="*/ 598140 h 598140"/>
                        <a:gd name="connsiteX7" fmla="*/ 1269165 w 2350306"/>
                        <a:gd name="connsiteY7" fmla="*/ 598140 h 598140"/>
                        <a:gd name="connsiteX8" fmla="*/ 634583 w 2350306"/>
                        <a:gd name="connsiteY8" fmla="*/ 598140 h 598140"/>
                        <a:gd name="connsiteX9" fmla="*/ 0 w 2350306"/>
                        <a:gd name="connsiteY9" fmla="*/ 598140 h 598140"/>
                        <a:gd name="connsiteX10" fmla="*/ 0 w 2350306"/>
                        <a:gd name="connsiteY10" fmla="*/ 0 h 5981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350306" h="598140" extrusionOk="0">
                          <a:moveTo>
                            <a:pt x="0" y="0"/>
                          </a:moveTo>
                          <a:cubicBezTo>
                            <a:pt x="181018" y="-62530"/>
                            <a:pt x="349456" y="4052"/>
                            <a:pt x="564073" y="0"/>
                          </a:cubicBezTo>
                          <a:cubicBezTo>
                            <a:pt x="778690" y="-4052"/>
                            <a:pt x="911182" y="39475"/>
                            <a:pt x="1081141" y="0"/>
                          </a:cubicBezTo>
                          <a:cubicBezTo>
                            <a:pt x="1251100" y="-39475"/>
                            <a:pt x="1494008" y="48254"/>
                            <a:pt x="1715723" y="0"/>
                          </a:cubicBezTo>
                          <a:cubicBezTo>
                            <a:pt x="1937438" y="-48254"/>
                            <a:pt x="2091354" y="28819"/>
                            <a:pt x="2350306" y="0"/>
                          </a:cubicBezTo>
                          <a:cubicBezTo>
                            <a:pt x="2419876" y="287035"/>
                            <a:pt x="2286895" y="343364"/>
                            <a:pt x="2350306" y="598140"/>
                          </a:cubicBezTo>
                          <a:cubicBezTo>
                            <a:pt x="2187801" y="631579"/>
                            <a:pt x="1926642" y="558055"/>
                            <a:pt x="1809736" y="598140"/>
                          </a:cubicBezTo>
                          <a:cubicBezTo>
                            <a:pt x="1692830" y="638225"/>
                            <a:pt x="1398676" y="596609"/>
                            <a:pt x="1269165" y="598140"/>
                          </a:cubicBezTo>
                          <a:cubicBezTo>
                            <a:pt x="1139654" y="599671"/>
                            <a:pt x="817755" y="576132"/>
                            <a:pt x="634583" y="598140"/>
                          </a:cubicBezTo>
                          <a:cubicBezTo>
                            <a:pt x="451411" y="620148"/>
                            <a:pt x="238879" y="557717"/>
                            <a:pt x="0" y="598140"/>
                          </a:cubicBezTo>
                          <a:cubicBezTo>
                            <a:pt x="-24296" y="476304"/>
                            <a:pt x="17744" y="21561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r"/>
              <a:r>
                <a:rPr lang="en-IL" sz="1200" b="1" dirty="0">
                  <a:solidFill>
                    <a:schemeClr val="tx1">
                      <a:lumMod val="60000"/>
                      <a:lumOff val="40000"/>
                    </a:schemeClr>
                  </a:solidFill>
                </a:rPr>
                <a:t>Imports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AB47D-60C0-904A-8409-FAE01ABC2820}"/>
              </a:ext>
            </a:extLst>
          </p:cNvPr>
          <p:cNvGrpSpPr/>
          <p:nvPr/>
        </p:nvGrpSpPr>
        <p:grpSpPr>
          <a:xfrm>
            <a:off x="8461821" y="932376"/>
            <a:ext cx="3363485" cy="1387683"/>
            <a:chOff x="252106" y="1111626"/>
            <a:chExt cx="3363485" cy="138768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13B74AA-528B-0F47-B961-F165B2022594}"/>
                </a:ext>
              </a:extLst>
            </p:cNvPr>
            <p:cNvSpPr/>
            <p:nvPr/>
          </p:nvSpPr>
          <p:spPr>
            <a:xfrm>
              <a:off x="252106" y="1111626"/>
              <a:ext cx="334828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/>
                <a:t>Class comps extend </a:t>
              </a:r>
              <a:r>
                <a:rPr lang="en-US" sz="1600" dirty="0" err="1"/>
                <a:t>React.Component</a:t>
              </a:r>
              <a:endParaRPr lang="en-US" sz="1600" dirty="0"/>
            </a:p>
            <a:p>
              <a:r>
                <a:rPr lang="en-US" sz="1600" dirty="0"/>
                <a:t>They have state</a:t>
              </a:r>
              <a:endParaRPr lang="en-IL" sz="16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C8CA3A7-4010-5543-87E9-1CE988B77E01}"/>
                </a:ext>
              </a:extLst>
            </p:cNvPr>
            <p:cNvSpPr/>
            <p:nvPr/>
          </p:nvSpPr>
          <p:spPr>
            <a:xfrm>
              <a:off x="252106" y="1914534"/>
              <a:ext cx="336348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/>
                <a:t>Function comps are simple &amp; stateless</a:t>
              </a:r>
            </a:p>
            <a:p>
              <a:r>
                <a:rPr lang="en-IL" sz="1600" dirty="0"/>
                <a:t>They hold graphics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1101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884" y="1052736"/>
            <a:ext cx="9134391" cy="5112568"/>
          </a:xfrm>
        </p:spPr>
        <p:txBody>
          <a:bodyPr>
            <a:normAutofit/>
          </a:bodyPr>
          <a:lstStyle/>
          <a:p>
            <a:pPr indent="-453770"/>
            <a:r>
              <a:rPr lang="en-US" sz="2400" dirty="0"/>
              <a:t>Let’s replace the default code…</a:t>
            </a:r>
          </a:p>
          <a:p>
            <a:endParaRPr lang="en-US" sz="2400" dirty="0"/>
          </a:p>
          <a:p>
            <a:r>
              <a:rPr lang="en-US" sz="2400" dirty="0"/>
              <a:t>Add Some Text:</a:t>
            </a:r>
          </a:p>
          <a:p>
            <a:pPr lvl="1"/>
            <a:r>
              <a:rPr lang="en-US" sz="2000" dirty="0"/>
              <a:t>Remove initial </a:t>
            </a:r>
            <a:r>
              <a:rPr lang="en-US" sz="2000" dirty="0">
                <a:solidFill>
                  <a:srgbClr val="4BB836"/>
                </a:solidFill>
              </a:rPr>
              <a:t>&lt;text&gt; </a:t>
            </a:r>
            <a:r>
              <a:rPr lang="en-US" sz="2000" dirty="0"/>
              <a:t>and</a:t>
            </a:r>
            <a:r>
              <a:rPr lang="en-US" sz="2000" dirty="0">
                <a:solidFill>
                  <a:srgbClr val="4BB836"/>
                </a:solidFill>
              </a:rPr>
              <a:t> &lt;card&gt; </a:t>
            </a:r>
            <a:r>
              <a:rPr lang="en-US" sz="2000" dirty="0"/>
              <a:t>tags</a:t>
            </a:r>
          </a:p>
          <a:p>
            <a:pPr lvl="1"/>
            <a:r>
              <a:rPr lang="en-US" sz="2000" dirty="0"/>
              <a:t>Under &lt;view style= …&gt; add:</a:t>
            </a:r>
          </a:p>
          <a:p>
            <a:pPr marL="6520" lvl="1" indent="0">
              <a:buNone/>
            </a:pPr>
            <a:endParaRPr lang="en-US" sz="2400" dirty="0"/>
          </a:p>
          <a:p>
            <a:pPr marL="6520" lvl="1" indent="0">
              <a:buNone/>
            </a:pPr>
            <a:endParaRPr lang="en-US" sz="2400" dirty="0"/>
          </a:p>
          <a:p>
            <a:endParaRPr lang="en-US" sz="2400" dirty="0"/>
          </a:p>
          <a:p>
            <a:pPr indent="-453770"/>
            <a:r>
              <a:rPr lang="en-US" sz="2400" b="1" u="sng" dirty="0">
                <a:solidFill>
                  <a:srgbClr val="FF0000"/>
                </a:solidFill>
              </a:rPr>
              <a:t>Tip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/>
              <a:t>To format code:</a:t>
            </a:r>
          </a:p>
          <a:p>
            <a:pPr indent="-453770"/>
            <a:r>
              <a:rPr lang="en-US" sz="1800" b="1" dirty="0"/>
              <a:t>Mac</a:t>
            </a:r>
            <a:r>
              <a:rPr lang="en-US" sz="1800" dirty="0"/>
              <a:t> Option + Shift + F</a:t>
            </a:r>
          </a:p>
          <a:p>
            <a:pPr indent="-453770"/>
            <a:r>
              <a:rPr lang="en-US" sz="1800" b="1" dirty="0"/>
              <a:t>Win   </a:t>
            </a:r>
            <a:r>
              <a:rPr lang="en-US" sz="1800" dirty="0"/>
              <a:t>Ctrl + Shift + 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F95CF5-1A4F-416D-BA63-843C192D2780}"/>
              </a:ext>
            </a:extLst>
          </p:cNvPr>
          <p:cNvSpPr txBox="1"/>
          <p:nvPr/>
        </p:nvSpPr>
        <p:spPr>
          <a:xfrm>
            <a:off x="2133972" y="3140968"/>
            <a:ext cx="4968552" cy="738664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style={{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fontSize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15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 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fontWeight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'bold'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}}&gt;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Welcome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to the 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ReactNative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Workshop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!&lt;/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 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Todo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List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07263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884" y="692696"/>
            <a:ext cx="9134391" cy="5328592"/>
          </a:xfrm>
        </p:spPr>
        <p:txBody>
          <a:bodyPr>
            <a:normAutofit/>
          </a:bodyPr>
          <a:lstStyle/>
          <a:p>
            <a:endParaRPr lang="en-US" sz="2000"/>
          </a:p>
          <a:p>
            <a:r>
              <a:rPr lang="en-US" sz="2000"/>
              <a:t>Add a button:</a:t>
            </a:r>
          </a:p>
          <a:p>
            <a:pPr lvl="1"/>
            <a:r>
              <a:rPr lang="en-US" sz="1800" u="sng"/>
              <a:t>import { Text, View, </a:t>
            </a:r>
            <a:r>
              <a:rPr lang="en-US" sz="1800" u="sng" err="1"/>
              <a:t>StyleSheet</a:t>
            </a:r>
            <a:r>
              <a:rPr lang="en-US" sz="1800" u="sng"/>
              <a:t>, </a:t>
            </a:r>
            <a:r>
              <a:rPr lang="en-US" sz="1800" u="sng">
                <a:solidFill>
                  <a:srgbClr val="4BB836"/>
                </a:solidFill>
              </a:rPr>
              <a:t>Button</a:t>
            </a:r>
            <a:r>
              <a:rPr lang="en-US" sz="1800" u="sng"/>
              <a:t> } from 'react-native';</a:t>
            </a:r>
          </a:p>
          <a:p>
            <a:pPr lvl="1"/>
            <a:r>
              <a:rPr lang="en-US" sz="1800" u="sng"/>
              <a:t>Above the text line, add: </a:t>
            </a:r>
            <a:r>
              <a:rPr lang="en-US" sz="1800" u="sng">
                <a:solidFill>
                  <a:srgbClr val="4BB836"/>
                </a:solidFill>
              </a:rPr>
              <a:t>&lt;Button title="refresh"/&gt;</a:t>
            </a:r>
          </a:p>
          <a:p>
            <a:pPr lvl="1"/>
            <a:r>
              <a:rPr lang="en-US" sz="1800" u="sng"/>
              <a:t>See the button appear</a:t>
            </a:r>
          </a:p>
          <a:p>
            <a:endParaRPr lang="en-US" sz="2000"/>
          </a:p>
          <a:p>
            <a:endParaRPr lang="en-US" sz="2000"/>
          </a:p>
          <a:p>
            <a:endParaRPr lang="en-US" sz="2000"/>
          </a:p>
          <a:p>
            <a:r>
              <a:rPr lang="en-US" sz="2000"/>
              <a:t>Add </a:t>
            </a:r>
            <a:r>
              <a:rPr lang="en-US" sz="2000" err="1"/>
              <a:t>onPress</a:t>
            </a:r>
            <a:r>
              <a:rPr lang="en-US" sz="2000"/>
              <a:t> event handler:</a:t>
            </a:r>
          </a:p>
          <a:p>
            <a:pPr lvl="1"/>
            <a:r>
              <a:rPr lang="en-US" sz="1800"/>
              <a:t>After </a:t>
            </a:r>
            <a:r>
              <a:rPr lang="en-US" sz="1800">
                <a:solidFill>
                  <a:srgbClr val="FFC000"/>
                </a:solidFill>
              </a:rPr>
              <a:t>title="refresh" </a:t>
            </a:r>
            <a:r>
              <a:rPr lang="en-US" sz="1800"/>
              <a:t>add: </a:t>
            </a:r>
            <a:r>
              <a:rPr lang="en-US" sz="1800" err="1">
                <a:solidFill>
                  <a:srgbClr val="4BB836"/>
                </a:solidFill>
              </a:rPr>
              <a:t>onPress</a:t>
            </a:r>
            <a:r>
              <a:rPr lang="en-US" sz="1800">
                <a:solidFill>
                  <a:srgbClr val="4BB836"/>
                </a:solidFill>
              </a:rPr>
              <a:t>={()=&gt;{alert ("pressed!");}}</a:t>
            </a:r>
          </a:p>
          <a:p>
            <a:pPr lvl="1"/>
            <a:r>
              <a:rPr lang="en-US" sz="1800"/>
              <a:t>Press button to see alert:</a:t>
            </a:r>
          </a:p>
          <a:p>
            <a:pPr indent="-453770"/>
            <a:endParaRPr lang="en-US" sz="20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11AAB9-6365-481E-9DC2-2FB119412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8308" y="2203548"/>
            <a:ext cx="2980764" cy="1528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0E9C38-5D02-46B8-995D-FD5040F1A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002" y="4349744"/>
            <a:ext cx="3381375" cy="917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6063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896544"/>
          </a:xfrm>
        </p:spPr>
        <p:txBody>
          <a:bodyPr>
            <a:normAutofit/>
          </a:bodyPr>
          <a:lstStyle/>
          <a:p>
            <a:pPr lvl="1"/>
            <a:r>
              <a:rPr lang="en-US"/>
              <a:t>Add initial state:</a:t>
            </a:r>
          </a:p>
          <a:p>
            <a:pPr lvl="1"/>
            <a:r>
              <a:rPr lang="en-US"/>
              <a:t>Inside the App class add:</a:t>
            </a:r>
          </a:p>
          <a:p>
            <a:pPr marL="180000" lvl="1" indent="0">
              <a:spcBef>
                <a:spcPts val="600"/>
              </a:spcBef>
              <a:buNone/>
            </a:pPr>
            <a:r>
              <a:rPr lang="en-US">
                <a:solidFill>
                  <a:srgbClr val="4BB836"/>
                </a:solidFill>
              </a:rPr>
              <a:t>  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2F70C1-A95B-48C6-A47A-483159614A1B}"/>
              </a:ext>
            </a:extLst>
          </p:cNvPr>
          <p:cNvSpPr txBox="1"/>
          <p:nvPr/>
        </p:nvSpPr>
        <p:spPr>
          <a:xfrm>
            <a:off x="1845940" y="1874728"/>
            <a:ext cx="5544616" cy="3108543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state = 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tasks: [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title: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'Test task 1'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id: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'05dafc66-bd91-43a0-a752-4dc40f039144'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done: </a:t>
            </a:r>
            <a:r>
              <a:rPr lang="en-US" sz="1400">
                <a:solidFill>
                  <a:srgbClr val="F2590C"/>
                </a:solidFill>
                <a:latin typeface="var(--font-monospace)"/>
              </a:rPr>
              <a:t>true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title: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'Test task 2'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id: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'05dafc66-bd91-43a0-a752-4dc40f039154'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done: </a:t>
            </a:r>
            <a:r>
              <a:rPr lang="en-US" sz="1400">
                <a:solidFill>
                  <a:srgbClr val="F2590C"/>
                </a:solidFill>
                <a:latin typeface="var(--font-monospace)"/>
              </a:rPr>
              <a:t>false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],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2260091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896544"/>
          </a:xfrm>
        </p:spPr>
        <p:txBody>
          <a:bodyPr>
            <a:normAutofit/>
          </a:bodyPr>
          <a:lstStyle/>
          <a:p>
            <a:pPr lvl="1"/>
            <a:r>
              <a:rPr lang="en-US" sz="2000"/>
              <a:t>import { Text, View, </a:t>
            </a:r>
            <a:r>
              <a:rPr lang="en-US" sz="2000" err="1"/>
              <a:t>StyleSheet</a:t>
            </a:r>
            <a:r>
              <a:rPr lang="en-US" sz="2000"/>
              <a:t>, Button, </a:t>
            </a:r>
            <a:r>
              <a:rPr lang="en-US" sz="2000" err="1">
                <a:solidFill>
                  <a:srgbClr val="4BB836"/>
                </a:solidFill>
              </a:rPr>
              <a:t>FlatList</a:t>
            </a:r>
            <a:r>
              <a:rPr lang="en-US" sz="2000">
                <a:solidFill>
                  <a:srgbClr val="4BB836"/>
                </a:solidFill>
              </a:rPr>
              <a:t> , </a:t>
            </a:r>
            <a:r>
              <a:rPr lang="en-US" sz="2000" err="1">
                <a:solidFill>
                  <a:srgbClr val="4BB836"/>
                </a:solidFill>
              </a:rPr>
              <a:t>CheckBox</a:t>
            </a:r>
            <a:r>
              <a:rPr lang="en-US" sz="2000">
                <a:solidFill>
                  <a:srgbClr val="4BB836"/>
                </a:solidFill>
              </a:rPr>
              <a:t> </a:t>
            </a:r>
            <a:r>
              <a:rPr lang="en-US" sz="2000"/>
              <a:t>} from 'react-native’;</a:t>
            </a:r>
          </a:p>
          <a:p>
            <a:pPr lvl="1"/>
            <a:r>
              <a:rPr lang="en-US" sz="2000"/>
              <a:t>Add list: (after &lt;Text&gt;)</a:t>
            </a:r>
          </a:p>
          <a:p>
            <a:pPr marL="180000" lvl="1" indent="0">
              <a:spcBef>
                <a:spcPts val="600"/>
              </a:spcBef>
              <a:buNone/>
            </a:pPr>
            <a:r>
              <a:rPr lang="en-US" sz="2400">
                <a:solidFill>
                  <a:srgbClr val="4BB836"/>
                </a:solidFill>
              </a:rPr>
              <a:t> </a:t>
            </a:r>
            <a:endParaRPr lang="en-US" sz="2000">
              <a:solidFill>
                <a:srgbClr val="4BB836"/>
              </a:solidFill>
            </a:endParaRPr>
          </a:p>
          <a:p>
            <a:pPr lvl="1"/>
            <a:endParaRPr lang="en-US">
              <a:solidFill>
                <a:srgbClr val="4BB836"/>
              </a:solidFill>
            </a:endParaRPr>
          </a:p>
          <a:p>
            <a:pPr lvl="3"/>
            <a:endParaRPr lang="en-US"/>
          </a:p>
          <a:p>
            <a:pPr lvl="1"/>
            <a:endParaRPr lang="en-US"/>
          </a:p>
          <a:p>
            <a:pPr marL="231775" lvl="1" indent="0">
              <a:buNone/>
            </a:pPr>
            <a:endParaRPr lang="en-US"/>
          </a:p>
          <a:p>
            <a:pPr marL="231775" lvl="1" indent="0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9EE2F7-5156-4507-8BEF-9A85B61B4FF5}"/>
              </a:ext>
            </a:extLst>
          </p:cNvPr>
          <p:cNvSpPr txBox="1"/>
          <p:nvPr/>
        </p:nvSpPr>
        <p:spPr>
          <a:xfrm>
            <a:off x="2133972" y="2337842"/>
            <a:ext cx="4968552" cy="3539430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FlatList</a:t>
            </a:r>
            <a:endParaRPr lang="en-US" sz="1400">
              <a:solidFill>
                <a:srgbClr val="5C6773"/>
              </a:solidFill>
              <a:latin typeface="var(--font-monospace)"/>
            </a:endParaRP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key=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"</a:t>
            </a:r>
            <a:r>
              <a:rPr lang="en-US" sz="1400" err="1">
                <a:solidFill>
                  <a:srgbClr val="86B300"/>
                </a:solidFill>
                <a:latin typeface="var(--font-monospace)"/>
              </a:rPr>
              <a:t>flatlist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"</a:t>
            </a:r>
            <a:endParaRPr lang="en-US" sz="1400">
              <a:solidFill>
                <a:srgbClr val="5C6773"/>
              </a:solidFill>
              <a:latin typeface="var(--font-monospace)"/>
            </a:endParaRP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data={</a:t>
            </a:r>
            <a:r>
              <a:rPr lang="en-US" sz="140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.state.tasks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style={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styles.list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keyExtractor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={item =&gt; item.id}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renderItem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={({ item, separators }) =&gt; (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style={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styles.card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}&gt;</a:t>
            </a:r>
          </a:p>
          <a:p>
            <a:pPr lvl="1"/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pPr lvl="2"/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style={{flex: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 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flexDirection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'row'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}}&gt;</a:t>
            </a:r>
          </a:p>
          <a:p>
            <a:pPr lvl="3"/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CheckBox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value={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item.done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}/&gt;</a:t>
            </a:r>
          </a:p>
          <a:p>
            <a:pPr lvl="3"/>
            <a:r>
              <a:rPr lang="en-US" sz="1400">
                <a:solidFill>
                  <a:srgbClr val="5C6773"/>
                </a:solidFill>
                <a:latin typeface="var(--font-monospace)"/>
              </a:rPr>
              <a:t>&lt;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 {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item.title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}&lt;/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Text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pPr lvl="2"/>
            <a:r>
              <a:rPr lang="en-US" sz="1400">
                <a:solidFill>
                  <a:srgbClr val="5C6773"/>
                </a:solidFill>
                <a:latin typeface="var(--font-monospace)"/>
              </a:rPr>
              <a:t>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pPr lvl="1"/>
            <a:r>
              <a:rPr lang="en-US" sz="1400">
                <a:solidFill>
                  <a:srgbClr val="5C6773"/>
                </a:solidFill>
                <a:latin typeface="var(--font-monospace)"/>
              </a:rPr>
              <a:t>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&lt;/</a:t>
            </a:r>
            <a:r>
              <a:rPr lang="en-US" sz="1400">
                <a:solidFill>
                  <a:srgbClr val="41A6D9"/>
                </a:solidFill>
                <a:latin typeface="var(--font-monospace)"/>
              </a:rPr>
              <a:t>View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&gt;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)}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/&gt;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944CA3-F23A-42FF-97EC-D56D85C64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636" y="1443841"/>
            <a:ext cx="3400425" cy="3219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299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845622" cy="2895600"/>
          </a:xfrm>
        </p:spPr>
        <p:txBody>
          <a:bodyPr/>
          <a:lstStyle/>
          <a:p>
            <a:r>
              <a:rPr lang="en-US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React Native workshop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AF39B7-3805-4697-A8D9-020C0B6E21F9}"/>
              </a:ext>
            </a:extLst>
          </p:cNvPr>
          <p:cNvSpPr txBox="1"/>
          <p:nvPr/>
        </p:nvSpPr>
        <p:spPr>
          <a:xfrm>
            <a:off x="1085194" y="4689918"/>
            <a:ext cx="29547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0B0F0"/>
                </a:solidFill>
              </a:rPr>
              <a:t>Shlomi Cohen &amp; Amit Bezalel</a:t>
            </a:r>
          </a:p>
          <a:p>
            <a:endParaRPr lang="en-US">
              <a:solidFill>
                <a:srgbClr val="00B0F0"/>
              </a:solidFill>
            </a:endParaRPr>
          </a:p>
          <a:p>
            <a:r>
              <a:rPr lang="en-US">
                <a:solidFill>
                  <a:srgbClr val="00B0F0"/>
                </a:solidFill>
              </a:rPr>
              <a:t>CHC Jacksonville Dev Con </a:t>
            </a:r>
          </a:p>
          <a:p>
            <a:r>
              <a:rPr lang="en-US">
                <a:solidFill>
                  <a:srgbClr val="00B0F0"/>
                </a:solidFill>
              </a:rPr>
              <a:t>Feb 2020</a:t>
            </a:r>
            <a:endParaRPr lang="en-IL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896544"/>
          </a:xfrm>
        </p:spPr>
        <p:txBody>
          <a:bodyPr>
            <a:normAutofit/>
          </a:bodyPr>
          <a:lstStyle/>
          <a:p>
            <a:pPr lvl="1"/>
            <a:r>
              <a:rPr lang="en-US"/>
              <a:t>Add styles: (overwrite existing)</a:t>
            </a:r>
          </a:p>
          <a:p>
            <a:pPr lvl="1"/>
            <a:endParaRPr lang="en-US"/>
          </a:p>
          <a:p>
            <a:pPr marL="231775" lvl="1" indent="0">
              <a:buNone/>
            </a:pPr>
            <a:endParaRPr lang="en-US"/>
          </a:p>
          <a:p>
            <a:pPr marL="231775" lvl="1" indent="0">
              <a:buNone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32EC95-6315-4F22-B87B-5B44222B710D}"/>
              </a:ext>
            </a:extLst>
          </p:cNvPr>
          <p:cNvSpPr txBox="1"/>
          <p:nvPr/>
        </p:nvSpPr>
        <p:spPr>
          <a:xfrm>
            <a:off x="1845940" y="1443841"/>
            <a:ext cx="4968552" cy="4616648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F2590C"/>
                </a:solidFill>
                <a:latin typeface="var(--font-monospace)"/>
              </a:rPr>
              <a:t>const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styles = 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StyleSheet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.create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list: {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paddingTop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20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backgroundColor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'#F3F3F3'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container: 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flex: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justifyContent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'center'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paddingTop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Constants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.statusBarHeight</a:t>
            </a:r>
            <a:endParaRPr lang="en-US" sz="1400">
              <a:solidFill>
                <a:srgbClr val="5C6773"/>
              </a:solidFill>
              <a:latin typeface="var(--font-monospace)"/>
            </a:endParaRP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card: {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backgroundColor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'#</a:t>
            </a:r>
            <a:r>
              <a:rPr lang="en-US" sz="1400" err="1">
                <a:solidFill>
                  <a:srgbClr val="86B300"/>
                </a:solidFill>
                <a:latin typeface="var(--font-monospace)"/>
              </a:rPr>
              <a:t>fff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flexDirection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'row'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padding: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10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paddingTop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10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paddingBottom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20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margin: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10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marginTop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marginBottom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: </a:t>
            </a:r>
            <a:r>
              <a:rPr lang="en-US" sz="1400">
                <a:solidFill>
                  <a:srgbClr val="F08C36"/>
                </a:solidFill>
                <a:latin typeface="var(--font-monospace)"/>
              </a:rPr>
              <a:t>5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});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41B803-DA8D-449C-9195-30EA86241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6660" y="1443841"/>
            <a:ext cx="3333750" cy="3371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582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DIY React Native App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752528"/>
          </a:xfrm>
        </p:spPr>
        <p:txBody>
          <a:bodyPr>
            <a:normAutofit/>
          </a:bodyPr>
          <a:lstStyle/>
          <a:p>
            <a:pPr marL="457030" lvl="1" indent="0">
              <a:buNone/>
            </a:pPr>
            <a:r>
              <a:rPr lang="en-US" sz="2000"/>
              <a:t>Change </a:t>
            </a:r>
            <a:r>
              <a:rPr lang="en-US" sz="2000" err="1"/>
              <a:t>onPress</a:t>
            </a:r>
            <a:r>
              <a:rPr lang="en-US" sz="2000"/>
              <a:t> to get new data:</a:t>
            </a:r>
          </a:p>
          <a:p>
            <a:pPr lvl="1"/>
            <a:r>
              <a:rPr lang="en-US" sz="2000"/>
              <a:t>Instead of previous </a:t>
            </a:r>
            <a:r>
              <a:rPr lang="en-US" sz="2000" err="1"/>
              <a:t>onPress</a:t>
            </a:r>
            <a:endParaRPr lang="en-US" sz="20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2"/>
            <a:endParaRPr lang="en-US" sz="1800"/>
          </a:p>
          <a:p>
            <a:pPr lvl="1"/>
            <a:r>
              <a:rPr lang="en-US" sz="2000"/>
              <a:t>Press the button to see the </a:t>
            </a:r>
            <a:r>
              <a:rPr lang="en-US" sz="2000" b="1"/>
              <a:t>real </a:t>
            </a:r>
            <a:r>
              <a:rPr lang="en-US" sz="2000" b="1" err="1"/>
              <a:t>todo</a:t>
            </a:r>
            <a:r>
              <a:rPr lang="en-US" sz="2000" b="1"/>
              <a:t> list…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AF0D1B-A7ED-47BB-88D5-145D0EF6A9CD}"/>
              </a:ext>
            </a:extLst>
          </p:cNvPr>
          <p:cNvSpPr txBox="1"/>
          <p:nvPr/>
        </p:nvSpPr>
        <p:spPr>
          <a:xfrm>
            <a:off x="2205980" y="1844824"/>
            <a:ext cx="5544616" cy="3108543"/>
          </a:xfrm>
          <a:prstGeom prst="rect">
            <a:avLst/>
          </a:prstGeom>
          <a:solidFill>
            <a:srgbClr val="EBEBEB"/>
          </a:solidFill>
        </p:spPr>
        <p:txBody>
          <a:bodyPr wrap="square" rtlCol="0">
            <a:spAutoFit/>
          </a:bodyPr>
          <a:lstStyle/>
          <a:p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onPress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={() =&gt; 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fetch(</a:t>
            </a:r>
          </a:p>
          <a:p>
            <a:r>
              <a:rPr lang="en-US" sz="1400">
                <a:solidFill>
                  <a:srgbClr val="86B300"/>
                </a:solidFill>
                <a:latin typeface="var(--font-monospace)"/>
              </a:rPr>
              <a:t>'https://raw.githubusercontent.com/</a:t>
            </a:r>
            <a:r>
              <a:rPr lang="en-US" sz="1400" err="1">
                <a:solidFill>
                  <a:srgbClr val="86B300"/>
                </a:solidFill>
                <a:latin typeface="var(--font-monospace)"/>
              </a:rPr>
              <a:t>amitbet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/fruits/master/</a:t>
            </a:r>
            <a:r>
              <a:rPr lang="en-US" sz="1400" err="1">
                <a:solidFill>
                  <a:srgbClr val="86B300"/>
                </a:solidFill>
                <a:latin typeface="var(--font-monospace)"/>
              </a:rPr>
              <a:t>chc-tasks.json</a:t>
            </a:r>
            <a:r>
              <a:rPr lang="en-US" sz="1400">
                <a:solidFill>
                  <a:srgbClr val="86B300"/>
                </a:solidFill>
                <a:latin typeface="var(--font-monospace)"/>
              </a:rPr>
              <a:t>'</a:t>
            </a:r>
            <a:endParaRPr lang="en-US" sz="1400">
              <a:solidFill>
                <a:srgbClr val="5C6773"/>
              </a:solidFill>
              <a:latin typeface="var(--font-monospace)"/>
            </a:endParaRP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)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.then(response =&gt; 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response.json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())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.then(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responseJson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 =&gt; {</a:t>
            </a:r>
          </a:p>
          <a:p>
            <a:r>
              <a:rPr lang="en-US" sz="140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.setState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tasks: [],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});</a:t>
            </a:r>
          </a:p>
          <a:p>
            <a:r>
              <a:rPr lang="en-US" sz="1400" err="1">
                <a:solidFill>
                  <a:srgbClr val="F2590C"/>
                </a:solidFill>
                <a:latin typeface="var(--font-monospace)"/>
              </a:rPr>
              <a:t>this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.setState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({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tasks: </a:t>
            </a:r>
            <a:r>
              <a:rPr lang="en-US" sz="1400" err="1">
                <a:solidFill>
                  <a:srgbClr val="5C6773"/>
                </a:solidFill>
                <a:latin typeface="var(--font-monospace)"/>
              </a:rPr>
              <a:t>responseJson.</a:t>
            </a:r>
            <a:r>
              <a:rPr lang="en-US" sz="1400" err="1">
                <a:solidFill>
                  <a:srgbClr val="41A6D9"/>
                </a:solidFill>
                <a:latin typeface="var(--font-monospace)"/>
              </a:rPr>
              <a:t>Tasks</a:t>
            </a:r>
            <a:r>
              <a:rPr lang="en-US" sz="140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});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});</a:t>
            </a:r>
          </a:p>
          <a:p>
            <a:r>
              <a:rPr lang="en-US" sz="1400">
                <a:solidFill>
                  <a:srgbClr val="5C6773"/>
                </a:solidFill>
                <a:latin typeface="var(--font-monospace)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3129428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60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68469" y="0"/>
            <a:ext cx="6420049" cy="6858000"/>
          </a:xfrm>
          <a:prstGeom prst="rect">
            <a:avLst/>
          </a:prstGeom>
          <a:gradFill>
            <a:gsLst>
              <a:gs pos="0">
                <a:schemeClr val="accent6"/>
              </a:gs>
              <a:gs pos="25000">
                <a:schemeClr val="accent6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62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8000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60744" y="1167301"/>
            <a:ext cx="6673875" cy="1297115"/>
          </a:xfrm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defTabSz="914400"/>
            <a:r>
              <a:rPr lang="en-US" sz="5400" kern="12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+mj-lt"/>
                <a:ea typeface="+mj-ea"/>
                <a:cs typeface="+mj-cs"/>
              </a:rPr>
              <a:t>Congratulations!</a:t>
            </a:r>
            <a:br>
              <a:rPr lang="en-US" sz="5400" kern="12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+mj-lt"/>
                <a:ea typeface="+mj-ea"/>
                <a:cs typeface="+mj-cs"/>
              </a:rPr>
            </a:br>
            <a:r>
              <a:rPr lang="en-US" sz="2700" b="0" kern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You have just created your first RN app</a:t>
            </a:r>
            <a:endParaRPr lang="en-US" sz="5400" kern="12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+mj-lt"/>
              <a:ea typeface="+mj-ea"/>
              <a:cs typeface="+mj-cs"/>
            </a:endParaRPr>
          </a:p>
        </p:txBody>
      </p:sp>
      <p:sp>
        <p:nvSpPr>
          <p:cNvPr id="7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5369" y="581159"/>
            <a:ext cx="5463456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6"/>
                </a:gs>
                <a:gs pos="23000">
                  <a:schemeClr val="accent6"/>
                </a:gs>
                <a:gs pos="83000">
                  <a:schemeClr val="accent1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5" name="Graphic 57" descr="Balloons">
            <a:extLst>
              <a:ext uri="{FF2B5EF4-FFF2-40B4-BE49-F238E27FC236}">
                <a16:creationId xmlns:a16="http://schemas.microsoft.com/office/drawing/2014/main" id="{FDF83410-F5AC-4210-B08D-42E5102FB7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07762" y="1815859"/>
            <a:ext cx="4140681" cy="4140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96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988840"/>
            <a:ext cx="12097344" cy="273630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Mobile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263460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CHC Mobile Authentication</a:t>
            </a:r>
          </a:p>
        </p:txBody>
      </p: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96CB4D99-29D0-410E-8C3E-ED0EF98E9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717" y="1128651"/>
            <a:ext cx="8640959" cy="3187138"/>
          </a:xfrm>
        </p:spPr>
        <p:txBody>
          <a:bodyPr>
            <a:normAutofit/>
          </a:bodyPr>
          <a:lstStyle/>
          <a:p>
            <a:pPr marL="1028445" lvl="1" indent="-342900">
              <a:buFont typeface="Wingdings" panose="05000000000000000000" pitchFamily="2" charset="2"/>
              <a:buChar char="Ø"/>
            </a:pPr>
            <a:r>
              <a:rPr lang="en-US" sz="2000"/>
              <a:t>OIDC Authentication against CIAM</a:t>
            </a:r>
          </a:p>
          <a:p>
            <a:pPr marL="1028445" lvl="1" indent="-342900">
              <a:buFont typeface="Wingdings" panose="05000000000000000000" pitchFamily="2" charset="2"/>
              <a:buChar char="Ø"/>
            </a:pPr>
            <a:r>
              <a:rPr lang="en-US" sz="2000"/>
              <a:t>Tokens are verified in Apigee</a:t>
            </a:r>
          </a:p>
          <a:p>
            <a:pPr marL="1028445" lvl="1" indent="-342900">
              <a:buFont typeface="Wingdings" panose="05000000000000000000" pitchFamily="2" charset="2"/>
              <a:buChar char="Ø"/>
            </a:pPr>
            <a:r>
              <a:rPr lang="en-US" sz="2000"/>
              <a:t>No anonymous access to services</a:t>
            </a:r>
          </a:p>
          <a:p>
            <a:r>
              <a:rPr lang="en-US" b="1"/>
              <a:t>	</a:t>
            </a:r>
          </a:p>
          <a:p>
            <a:r>
              <a:rPr lang="en-US" b="1"/>
              <a:t>This is a </a:t>
            </a:r>
            <a:r>
              <a:rPr lang="en-US" b="1" u="sng"/>
              <a:t>simplified</a:t>
            </a:r>
            <a:r>
              <a:rPr lang="en-US" b="1"/>
              <a:t> flow:</a:t>
            </a:r>
          </a:p>
          <a:p>
            <a:pPr marL="231775" lvl="1" indent="0">
              <a:buNone/>
            </a:pPr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D8E01BF-37A5-45E9-9F95-61743C51CC78}"/>
              </a:ext>
            </a:extLst>
          </p:cNvPr>
          <p:cNvSpPr/>
          <p:nvPr/>
        </p:nvSpPr>
        <p:spPr>
          <a:xfrm>
            <a:off x="7117845" y="2955764"/>
            <a:ext cx="1581314" cy="15721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Apigee</a:t>
            </a:r>
          </a:p>
          <a:p>
            <a:pPr algn="ctr"/>
            <a:r>
              <a:rPr lang="en-US" b="1"/>
              <a:t>(verify </a:t>
            </a:r>
            <a:r>
              <a:rPr lang="en-US" b="1" err="1"/>
              <a:t>tkn</a:t>
            </a:r>
            <a:r>
              <a:rPr lang="en-US" b="1"/>
              <a:t>)</a:t>
            </a:r>
            <a:endParaRPr lang="en-IL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F80F92-4BB6-450E-8E5B-73FF17449E7D}"/>
              </a:ext>
            </a:extLst>
          </p:cNvPr>
          <p:cNvSpPr txBox="1"/>
          <p:nvPr/>
        </p:nvSpPr>
        <p:spPr>
          <a:xfrm rot="1500311">
            <a:off x="5581571" y="4668301"/>
            <a:ext cx="1229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1. Credentials</a:t>
            </a:r>
            <a:endParaRPr lang="en-IL" sz="1400" b="1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E0DC2F-C4FB-4729-A3BA-280D920EA708}"/>
              </a:ext>
            </a:extLst>
          </p:cNvPr>
          <p:cNvGrpSpPr/>
          <p:nvPr/>
        </p:nvGrpSpPr>
        <p:grpSpPr>
          <a:xfrm>
            <a:off x="4076270" y="4046521"/>
            <a:ext cx="1082039" cy="1232175"/>
            <a:chOff x="2822855" y="2470131"/>
            <a:chExt cx="1082039" cy="1232175"/>
          </a:xfrm>
        </p:grpSpPr>
        <p:pic>
          <p:nvPicPr>
            <p:cNvPr id="21" name="Picture 10" descr="Image result for mobile app logo">
              <a:extLst>
                <a:ext uri="{FF2B5EF4-FFF2-40B4-BE49-F238E27FC236}">
                  <a16:creationId xmlns:a16="http://schemas.microsoft.com/office/drawing/2014/main" id="{F61C1C70-86ED-451A-876C-B111238908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54" t="23128" r="27031" b="23141"/>
            <a:stretch/>
          </p:blipFill>
          <p:spPr bwMode="auto">
            <a:xfrm>
              <a:off x="2910183" y="2470131"/>
              <a:ext cx="988127" cy="9150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6707BD-AE50-4F66-A6A1-6384794F7C82}"/>
                </a:ext>
              </a:extLst>
            </p:cNvPr>
            <p:cNvSpPr txBox="1"/>
            <p:nvPr/>
          </p:nvSpPr>
          <p:spPr>
            <a:xfrm>
              <a:off x="2822855" y="3332974"/>
              <a:ext cx="1082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/>
                <a:t>CHC </a:t>
              </a:r>
            </a:p>
            <a:p>
              <a:pPr algn="ctr"/>
              <a:r>
                <a:rPr lang="en-US" sz="900" b="1"/>
                <a:t>Health App 360</a:t>
              </a:r>
              <a:endParaRPr lang="en-IL" sz="500" b="1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5F856BC-DA47-4EA6-81F6-A6C7C119A6A5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151725" y="4504049"/>
            <a:ext cx="1963259" cy="912739"/>
          </a:xfrm>
          <a:prstGeom prst="straightConnector1">
            <a:avLst/>
          </a:prstGeom>
          <a:ln w="44450">
            <a:solidFill>
              <a:schemeClr val="accent5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430EC7-9374-4761-A583-DA1FC797C15E}"/>
              </a:ext>
            </a:extLst>
          </p:cNvPr>
          <p:cNvCxnSpPr>
            <a:cxnSpLocks/>
          </p:cNvCxnSpPr>
          <p:nvPr/>
        </p:nvCxnSpPr>
        <p:spPr>
          <a:xfrm flipH="1" flipV="1">
            <a:off x="5151725" y="4628350"/>
            <a:ext cx="1963260" cy="926385"/>
          </a:xfrm>
          <a:prstGeom prst="straightConnector1">
            <a:avLst/>
          </a:prstGeom>
          <a:ln w="44450">
            <a:solidFill>
              <a:schemeClr val="accent5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C04A176-A2BE-4B7C-B75D-C6E49D8F1E76}"/>
              </a:ext>
            </a:extLst>
          </p:cNvPr>
          <p:cNvSpPr txBox="1"/>
          <p:nvPr/>
        </p:nvSpPr>
        <p:spPr>
          <a:xfrm rot="1500311">
            <a:off x="5805635" y="5100412"/>
            <a:ext cx="655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Token</a:t>
            </a:r>
            <a:endParaRPr lang="en-IL" sz="1400" b="1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65A7E20-6591-4021-933C-40AC5FBA59F4}"/>
              </a:ext>
            </a:extLst>
          </p:cNvPr>
          <p:cNvCxnSpPr>
            <a:cxnSpLocks/>
            <a:endCxn id="7" idx="1"/>
          </p:cNvCxnSpPr>
          <p:nvPr/>
        </p:nvCxnSpPr>
        <p:spPr>
          <a:xfrm flipV="1">
            <a:off x="5151725" y="3741835"/>
            <a:ext cx="1966120" cy="571742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8CCA5D7-093A-4952-B5FB-01A03E6EA4B1}"/>
              </a:ext>
            </a:extLst>
          </p:cNvPr>
          <p:cNvSpPr txBox="1"/>
          <p:nvPr/>
        </p:nvSpPr>
        <p:spPr>
          <a:xfrm rot="20632961">
            <a:off x="5489545" y="3734479"/>
            <a:ext cx="1290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2. Req + Token</a:t>
            </a:r>
            <a:endParaRPr lang="en-IL" sz="1400" b="1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A3F326-F845-46D2-B6A6-28FA78230A6A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699159" y="3741835"/>
            <a:ext cx="491597" cy="426031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B0E8866-AB39-4604-8EDA-4D1F648C4BFA}"/>
              </a:ext>
            </a:extLst>
          </p:cNvPr>
          <p:cNvCxnSpPr>
            <a:cxnSpLocks/>
          </p:cNvCxnSpPr>
          <p:nvPr/>
        </p:nvCxnSpPr>
        <p:spPr>
          <a:xfrm flipH="1">
            <a:off x="5173629" y="3933056"/>
            <a:ext cx="1712871" cy="489867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217198F-3C03-4468-9FBB-9647BC0272FB}"/>
              </a:ext>
            </a:extLst>
          </p:cNvPr>
          <p:cNvSpPr txBox="1"/>
          <p:nvPr/>
        </p:nvSpPr>
        <p:spPr>
          <a:xfrm rot="20660755">
            <a:off x="6232991" y="4005263"/>
            <a:ext cx="460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Res</a:t>
            </a:r>
            <a:endParaRPr lang="en-IL" sz="1400" b="1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4EAD021-EA4A-498F-8F3D-4704171ACCB4}"/>
              </a:ext>
            </a:extLst>
          </p:cNvPr>
          <p:cNvCxnSpPr>
            <a:cxnSpLocks/>
          </p:cNvCxnSpPr>
          <p:nvPr/>
        </p:nvCxnSpPr>
        <p:spPr>
          <a:xfrm flipH="1" flipV="1">
            <a:off x="8699159" y="3888367"/>
            <a:ext cx="491598" cy="425210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095D355-B6B7-49AA-83F1-C0FD6B63BA11}"/>
              </a:ext>
            </a:extLst>
          </p:cNvPr>
          <p:cNvSpPr txBox="1"/>
          <p:nvPr/>
        </p:nvSpPr>
        <p:spPr>
          <a:xfrm rot="2301260">
            <a:off x="8684847" y="4063205"/>
            <a:ext cx="460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Res</a:t>
            </a:r>
            <a:endParaRPr lang="en-IL" sz="1400" b="1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CFAAEBA-8ED2-4F68-B567-F9107D0C408E}"/>
              </a:ext>
            </a:extLst>
          </p:cNvPr>
          <p:cNvSpPr/>
          <p:nvPr/>
        </p:nvSpPr>
        <p:spPr>
          <a:xfrm>
            <a:off x="9190756" y="2955763"/>
            <a:ext cx="1872208" cy="7200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Service 1</a:t>
            </a:r>
            <a:endParaRPr lang="en-IL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933EC7A-6A56-4C16-B4EA-E15316AEE429}"/>
              </a:ext>
            </a:extLst>
          </p:cNvPr>
          <p:cNvSpPr/>
          <p:nvPr/>
        </p:nvSpPr>
        <p:spPr>
          <a:xfrm>
            <a:off x="9190756" y="3807826"/>
            <a:ext cx="1872208" cy="7200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Service 2</a:t>
            </a:r>
            <a:endParaRPr lang="en-IL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CD35CBF-BEAE-4C8B-BE53-C26C5D3BCD2D}"/>
              </a:ext>
            </a:extLst>
          </p:cNvPr>
          <p:cNvSpPr/>
          <p:nvPr/>
        </p:nvSpPr>
        <p:spPr>
          <a:xfrm>
            <a:off x="7117846" y="4690097"/>
            <a:ext cx="1581314" cy="1595098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CIAM </a:t>
            </a:r>
          </a:p>
          <a:p>
            <a:pPr algn="ctr"/>
            <a:r>
              <a:rPr lang="en-US" b="1"/>
              <a:t>Identity Provider</a:t>
            </a:r>
            <a:endParaRPr lang="en-IL" b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130A79-D97B-4784-BFB5-3004861D73B9}"/>
              </a:ext>
            </a:extLst>
          </p:cNvPr>
          <p:cNvSpPr txBox="1"/>
          <p:nvPr/>
        </p:nvSpPr>
        <p:spPr>
          <a:xfrm rot="2398281">
            <a:off x="8652381" y="3665116"/>
            <a:ext cx="648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3. Req</a:t>
            </a:r>
            <a:endParaRPr lang="en-IL" sz="1400" b="1"/>
          </a:p>
        </p:txBody>
      </p:sp>
    </p:spTree>
    <p:extLst>
      <p:ext uri="{BB962C8B-B14F-4D97-AF65-F5344CB8AC3E}">
        <p14:creationId xmlns:p14="http://schemas.microsoft.com/office/powerpoint/2010/main" val="2936042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Actual PKCE auth flow</a:t>
            </a:r>
          </a:p>
        </p:txBody>
      </p: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96CB4D99-29D0-410E-8C3E-ED0EF98E9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828" y="1224809"/>
            <a:ext cx="8352928" cy="1632486"/>
          </a:xfrm>
        </p:spPr>
        <p:txBody>
          <a:bodyPr>
            <a:normAutofit/>
          </a:bodyPr>
          <a:lstStyle/>
          <a:p>
            <a:r>
              <a:rPr lang="en-US" sz="2000"/>
              <a:t>OIDC is based on OAuth 2.0 Authorization Code</a:t>
            </a:r>
          </a:p>
          <a:p>
            <a:r>
              <a:rPr lang="en-US" sz="2000"/>
              <a:t>PKCE is an OpenID Connect flow</a:t>
            </a:r>
          </a:p>
          <a:p>
            <a:r>
              <a:rPr lang="en-US" sz="2000"/>
              <a:t>PKCE is meant for mobile apps (no server)</a:t>
            </a:r>
          </a:p>
          <a:p>
            <a:r>
              <a:rPr lang="en-US" sz="2000"/>
              <a:t>Additional step for Apigee token </a:t>
            </a:r>
            <a:r>
              <a:rPr lang="en-US" sz="2000" b="1"/>
              <a:t>in</a:t>
            </a:r>
            <a:r>
              <a:rPr lang="en-US" sz="2000"/>
              <a:t> </a:t>
            </a:r>
            <a:r>
              <a:rPr lang="en-US" sz="2000" b="1"/>
              <a:t>production </a:t>
            </a:r>
            <a:r>
              <a:rPr lang="en-US" sz="2000"/>
              <a:t>(not shown)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310C835-0377-4B74-BE6B-33F2A68BB9C5}"/>
              </a:ext>
            </a:extLst>
          </p:cNvPr>
          <p:cNvSpPr/>
          <p:nvPr/>
        </p:nvSpPr>
        <p:spPr>
          <a:xfrm>
            <a:off x="9190756" y="2955763"/>
            <a:ext cx="1944216" cy="7200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Service 1</a:t>
            </a:r>
            <a:endParaRPr lang="en-IL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46361A-9E60-4DF4-B696-85399E21089C}"/>
              </a:ext>
            </a:extLst>
          </p:cNvPr>
          <p:cNvSpPr/>
          <p:nvPr/>
        </p:nvSpPr>
        <p:spPr>
          <a:xfrm>
            <a:off x="9190756" y="3807826"/>
            <a:ext cx="1944216" cy="7200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Service 2</a:t>
            </a:r>
            <a:endParaRPr lang="en-IL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D8E01BF-37A5-45E9-9F95-61743C51CC78}"/>
              </a:ext>
            </a:extLst>
          </p:cNvPr>
          <p:cNvSpPr/>
          <p:nvPr/>
        </p:nvSpPr>
        <p:spPr>
          <a:xfrm>
            <a:off x="7117845" y="2955764"/>
            <a:ext cx="1581314" cy="15721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Apigee</a:t>
            </a:r>
          </a:p>
          <a:p>
            <a:pPr algn="ctr"/>
            <a:r>
              <a:rPr lang="en-US" b="1"/>
              <a:t>(verify </a:t>
            </a:r>
            <a:r>
              <a:rPr lang="en-US" b="1" err="1"/>
              <a:t>tkn</a:t>
            </a:r>
            <a:r>
              <a:rPr lang="en-US" b="1"/>
              <a:t>)</a:t>
            </a:r>
            <a:endParaRPr lang="en-IL" b="1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EE197D0-D891-4124-AAF2-62C613666701}"/>
              </a:ext>
            </a:extLst>
          </p:cNvPr>
          <p:cNvSpPr/>
          <p:nvPr/>
        </p:nvSpPr>
        <p:spPr>
          <a:xfrm>
            <a:off x="7117846" y="4690097"/>
            <a:ext cx="1581314" cy="1595098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CIAM </a:t>
            </a:r>
          </a:p>
          <a:p>
            <a:pPr algn="ctr"/>
            <a:r>
              <a:rPr lang="en-US" b="1"/>
              <a:t>Identity Provider</a:t>
            </a:r>
            <a:endParaRPr lang="en-IL" b="1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E0DC2F-C4FB-4729-A3BA-280D920EA708}"/>
              </a:ext>
            </a:extLst>
          </p:cNvPr>
          <p:cNvGrpSpPr/>
          <p:nvPr/>
        </p:nvGrpSpPr>
        <p:grpSpPr>
          <a:xfrm>
            <a:off x="4076270" y="4046521"/>
            <a:ext cx="1082039" cy="1093675"/>
            <a:chOff x="2822855" y="2470131"/>
            <a:chExt cx="1082039" cy="1093675"/>
          </a:xfrm>
        </p:grpSpPr>
        <p:pic>
          <p:nvPicPr>
            <p:cNvPr id="21" name="Picture 10" descr="Image result for mobile app logo">
              <a:extLst>
                <a:ext uri="{FF2B5EF4-FFF2-40B4-BE49-F238E27FC236}">
                  <a16:creationId xmlns:a16="http://schemas.microsoft.com/office/drawing/2014/main" id="{F61C1C70-86ED-451A-876C-B111238908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54" t="23128" r="27031" b="23141"/>
            <a:stretch/>
          </p:blipFill>
          <p:spPr bwMode="auto">
            <a:xfrm>
              <a:off x="2910183" y="2470131"/>
              <a:ext cx="988127" cy="9150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6707BD-AE50-4F66-A6A1-6384794F7C82}"/>
                </a:ext>
              </a:extLst>
            </p:cNvPr>
            <p:cNvSpPr txBox="1"/>
            <p:nvPr/>
          </p:nvSpPr>
          <p:spPr>
            <a:xfrm>
              <a:off x="2822855" y="3332974"/>
              <a:ext cx="1082039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/>
                <a:t>Mobile App</a:t>
              </a:r>
              <a:endParaRPr lang="en-IL" sz="500" b="1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A3F326-F845-46D2-B6A6-28FA78230A6A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8699159" y="3741835"/>
            <a:ext cx="491597" cy="426031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B590C49-2B5B-42D7-B7A4-7F323CA87AA2}"/>
              </a:ext>
            </a:extLst>
          </p:cNvPr>
          <p:cNvGrpSpPr/>
          <p:nvPr/>
        </p:nvGrpSpPr>
        <p:grpSpPr>
          <a:xfrm>
            <a:off x="5055089" y="4360024"/>
            <a:ext cx="1911111" cy="547555"/>
            <a:chOff x="5151725" y="4171819"/>
            <a:chExt cx="1911111" cy="547555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65A7E20-6591-4021-933C-40AC5FBA59F4}"/>
                </a:ext>
              </a:extLst>
            </p:cNvPr>
            <p:cNvCxnSpPr>
              <a:cxnSpLocks/>
            </p:cNvCxnSpPr>
            <p:nvPr/>
          </p:nvCxnSpPr>
          <p:spPr>
            <a:xfrm>
              <a:off x="5151725" y="4313577"/>
              <a:ext cx="1911111" cy="271197"/>
            </a:xfrm>
            <a:prstGeom prst="straightConnector1">
              <a:avLst/>
            </a:prstGeom>
            <a:ln w="44450">
              <a:solidFill>
                <a:schemeClr val="accent2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CCA5D7-093A-4952-B5FB-01A03E6EA4B1}"/>
                </a:ext>
              </a:extLst>
            </p:cNvPr>
            <p:cNvSpPr txBox="1"/>
            <p:nvPr/>
          </p:nvSpPr>
          <p:spPr>
            <a:xfrm rot="404461">
              <a:off x="5520351" y="4171819"/>
              <a:ext cx="12184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4. key + Code</a:t>
              </a:r>
              <a:endParaRPr lang="en-IL" sz="1400" b="1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B0E8866-AB39-4604-8EDA-4D1F648C4BF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73629" y="4422923"/>
              <a:ext cx="1749238" cy="263421"/>
            </a:xfrm>
            <a:prstGeom prst="straightConnector1">
              <a:avLst/>
            </a:prstGeom>
            <a:ln w="44450">
              <a:solidFill>
                <a:schemeClr val="accent2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217198F-3C03-4468-9FBB-9647BC0272FB}"/>
                </a:ext>
              </a:extLst>
            </p:cNvPr>
            <p:cNvSpPr txBox="1"/>
            <p:nvPr/>
          </p:nvSpPr>
          <p:spPr>
            <a:xfrm rot="507071">
              <a:off x="5306486" y="4411597"/>
              <a:ext cx="6554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Token</a:t>
              </a:r>
              <a:endParaRPr lang="en-IL" sz="1400" b="1"/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4EAD021-EA4A-498F-8F3D-4704171ACCB4}"/>
              </a:ext>
            </a:extLst>
          </p:cNvPr>
          <p:cNvCxnSpPr>
            <a:cxnSpLocks/>
          </p:cNvCxnSpPr>
          <p:nvPr/>
        </p:nvCxnSpPr>
        <p:spPr>
          <a:xfrm flipH="1" flipV="1">
            <a:off x="8699159" y="3888367"/>
            <a:ext cx="491598" cy="425210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095D355-B6B7-49AA-83F1-C0FD6B63BA11}"/>
              </a:ext>
            </a:extLst>
          </p:cNvPr>
          <p:cNvSpPr txBox="1"/>
          <p:nvPr/>
        </p:nvSpPr>
        <p:spPr>
          <a:xfrm rot="2301260">
            <a:off x="8684847" y="4063205"/>
            <a:ext cx="460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Res</a:t>
            </a:r>
            <a:endParaRPr lang="en-IL" sz="1400" b="1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E7D6053-3A6C-4714-A9F8-CA5E3775E0D9}"/>
              </a:ext>
            </a:extLst>
          </p:cNvPr>
          <p:cNvGrpSpPr/>
          <p:nvPr/>
        </p:nvGrpSpPr>
        <p:grpSpPr>
          <a:xfrm>
            <a:off x="4952905" y="4843635"/>
            <a:ext cx="1984246" cy="847063"/>
            <a:chOff x="4883771" y="5049685"/>
            <a:chExt cx="1984246" cy="84706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59AA3D-186F-4DFF-BB47-30E259957769}"/>
                </a:ext>
              </a:extLst>
            </p:cNvPr>
            <p:cNvSpPr txBox="1"/>
            <p:nvPr/>
          </p:nvSpPr>
          <p:spPr>
            <a:xfrm rot="1207571">
              <a:off x="5159088" y="5227801"/>
              <a:ext cx="17089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2. Creds + hash(key)</a:t>
              </a:r>
              <a:endParaRPr lang="en-IL" sz="1400" b="1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A4307042-78A1-4B9B-A160-B16212804481}"/>
                </a:ext>
              </a:extLst>
            </p:cNvPr>
            <p:cNvCxnSpPr>
              <a:cxnSpLocks/>
            </p:cNvCxnSpPr>
            <p:nvPr/>
          </p:nvCxnSpPr>
          <p:spPr>
            <a:xfrm>
              <a:off x="4883771" y="5049685"/>
              <a:ext cx="1930516" cy="732032"/>
            </a:xfrm>
            <a:prstGeom prst="straightConnector1">
              <a:avLst/>
            </a:prstGeom>
            <a:ln w="44450">
              <a:solidFill>
                <a:schemeClr val="accent5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EB2C10B-9455-4C28-BF9E-2E3738B2D1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83771" y="5173987"/>
              <a:ext cx="1930516" cy="722761"/>
            </a:xfrm>
            <a:prstGeom prst="straightConnector1">
              <a:avLst/>
            </a:prstGeom>
            <a:ln w="44450">
              <a:solidFill>
                <a:schemeClr val="accent5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826282-3CAF-4731-A0DD-CEBE9EFE4E46}"/>
                </a:ext>
              </a:extLst>
            </p:cNvPr>
            <p:cNvSpPr txBox="1"/>
            <p:nvPr/>
          </p:nvSpPr>
          <p:spPr>
            <a:xfrm rot="1253521">
              <a:off x="5212585" y="5493710"/>
              <a:ext cx="137409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Code &amp; redirect</a:t>
              </a:r>
              <a:endParaRPr lang="en-IL" sz="1400" b="1"/>
            </a:p>
          </p:txBody>
        </p:sp>
      </p:grpSp>
      <p:sp>
        <p:nvSpPr>
          <p:cNvPr id="10" name="Arrow: Circular 9">
            <a:extLst>
              <a:ext uri="{FF2B5EF4-FFF2-40B4-BE49-F238E27FC236}">
                <a16:creationId xmlns:a16="http://schemas.microsoft.com/office/drawing/2014/main" id="{29D914CA-D10D-4D6F-AFC4-2CCA5EE39C4C}"/>
              </a:ext>
            </a:extLst>
          </p:cNvPr>
          <p:cNvSpPr/>
          <p:nvPr/>
        </p:nvSpPr>
        <p:spPr>
          <a:xfrm rot="16200000">
            <a:off x="3931188" y="4478245"/>
            <a:ext cx="480189" cy="482563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00403"/>
              <a:gd name="adj5" fmla="val 12500"/>
            </a:avLst>
          </a:prstGeom>
          <a:gradFill flip="none" rotWithShape="1">
            <a:gsLst>
              <a:gs pos="0">
                <a:srgbClr val="00E266"/>
              </a:gs>
              <a:gs pos="68000">
                <a:srgbClr val="7030A0"/>
              </a:gs>
            </a:gsLst>
            <a:lin ang="8100000" scaled="1"/>
            <a:tileRect/>
          </a:gra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>
              <a:solidFill>
                <a:schemeClr val="tx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E59A3E1-C1E3-4457-A287-A66A1633BDC5}"/>
              </a:ext>
            </a:extLst>
          </p:cNvPr>
          <p:cNvSpPr txBox="1"/>
          <p:nvPr/>
        </p:nvSpPr>
        <p:spPr>
          <a:xfrm rot="18796110">
            <a:off x="3181264" y="4281285"/>
            <a:ext cx="15388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3. Redirect to app</a:t>
            </a:r>
            <a:endParaRPr lang="en-IL" sz="1400" b="1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96CC406-888F-40E1-AE4E-290F71316763}"/>
              </a:ext>
            </a:extLst>
          </p:cNvPr>
          <p:cNvGrpSpPr/>
          <p:nvPr/>
        </p:nvGrpSpPr>
        <p:grpSpPr>
          <a:xfrm>
            <a:off x="4989107" y="3513711"/>
            <a:ext cx="1966120" cy="688444"/>
            <a:chOff x="4870935" y="3232576"/>
            <a:chExt cx="1966120" cy="688444"/>
          </a:xfrm>
        </p:grpSpPr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80726BA-28B2-4773-9ED4-D1CC3E7552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70935" y="3239932"/>
              <a:ext cx="1966120" cy="571742"/>
            </a:xfrm>
            <a:prstGeom prst="straightConnector1">
              <a:avLst/>
            </a:prstGeom>
            <a:ln w="44450">
              <a:solidFill>
                <a:srgbClr val="4BB836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2C64660-54BC-45C8-AC20-A5486F3E6DD1}"/>
                </a:ext>
              </a:extLst>
            </p:cNvPr>
            <p:cNvSpPr txBox="1"/>
            <p:nvPr/>
          </p:nvSpPr>
          <p:spPr>
            <a:xfrm rot="20632961">
              <a:off x="5209559" y="3232576"/>
              <a:ext cx="12888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5. Req + Token</a:t>
              </a:r>
              <a:endParaRPr lang="en-IL" sz="1400" b="1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94974DF7-4C0C-4E0F-81A0-EB819C29DC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92839" y="3431153"/>
              <a:ext cx="1712871" cy="489867"/>
            </a:xfrm>
            <a:prstGeom prst="straightConnector1">
              <a:avLst/>
            </a:prstGeom>
            <a:ln w="44450">
              <a:solidFill>
                <a:srgbClr val="4BB836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1227187-BEC9-43A0-A2C0-2CBC10A4574F}"/>
                </a:ext>
              </a:extLst>
            </p:cNvPr>
            <p:cNvSpPr txBox="1"/>
            <p:nvPr/>
          </p:nvSpPr>
          <p:spPr>
            <a:xfrm rot="20660755">
              <a:off x="6001428" y="3479895"/>
              <a:ext cx="4600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400" b="1"/>
                <a:t>Res</a:t>
              </a:r>
              <a:endParaRPr lang="en-IL" sz="1400" b="1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84E4915-4861-47FC-8C81-C974450E67D5}"/>
              </a:ext>
            </a:extLst>
          </p:cNvPr>
          <p:cNvGrpSpPr/>
          <p:nvPr/>
        </p:nvGrpSpPr>
        <p:grpSpPr>
          <a:xfrm>
            <a:off x="4652947" y="5217909"/>
            <a:ext cx="2039006" cy="1050686"/>
            <a:chOff x="3967262" y="5545014"/>
            <a:chExt cx="2039006" cy="1050686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5F856BC-DA47-4EA6-81F6-A6C7C119A6A5}"/>
                </a:ext>
              </a:extLst>
            </p:cNvPr>
            <p:cNvCxnSpPr>
              <a:cxnSpLocks/>
            </p:cNvCxnSpPr>
            <p:nvPr/>
          </p:nvCxnSpPr>
          <p:spPr>
            <a:xfrm>
              <a:off x="4043008" y="5545014"/>
              <a:ext cx="1928057" cy="909492"/>
            </a:xfrm>
            <a:prstGeom prst="straightConnector1">
              <a:avLst/>
            </a:prstGeom>
            <a:ln w="44450">
              <a:solidFill>
                <a:schemeClr val="accent5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3430EC7-9374-4761-A583-DA1FC797C15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43008" y="5669315"/>
              <a:ext cx="1963260" cy="926385"/>
            </a:xfrm>
            <a:prstGeom prst="straightConnector1">
              <a:avLst/>
            </a:prstGeom>
            <a:ln w="44450">
              <a:solidFill>
                <a:schemeClr val="accent5"/>
              </a:solidFill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5F80F92-4BB6-450E-8E5B-73FF17449E7D}"/>
                </a:ext>
              </a:extLst>
            </p:cNvPr>
            <p:cNvSpPr txBox="1"/>
            <p:nvPr/>
          </p:nvSpPr>
          <p:spPr>
            <a:xfrm rot="1500311">
              <a:off x="3967262" y="5915495"/>
              <a:ext cx="13147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1. browser:</a:t>
              </a:r>
            </a:p>
            <a:p>
              <a:r>
                <a:rPr lang="en-US" sz="1400" b="1"/>
                <a:t> get login form</a:t>
              </a:r>
              <a:endParaRPr lang="en-IL" sz="1400" b="1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2D1FD2E5-E164-42B1-9833-24FD85DC9E90}"/>
              </a:ext>
            </a:extLst>
          </p:cNvPr>
          <p:cNvSpPr txBox="1"/>
          <p:nvPr/>
        </p:nvSpPr>
        <p:spPr>
          <a:xfrm rot="2398281">
            <a:off x="8652381" y="3665116"/>
            <a:ext cx="648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6. Req</a:t>
            </a:r>
            <a:endParaRPr lang="en-IL" sz="1400" b="1"/>
          </a:p>
        </p:txBody>
      </p:sp>
    </p:spTree>
    <p:extLst>
      <p:ext uri="{BB962C8B-B14F-4D97-AF65-F5344CB8AC3E}">
        <p14:creationId xmlns:p14="http://schemas.microsoft.com/office/powerpoint/2010/main" val="162250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988840"/>
            <a:ext cx="12097344" cy="273630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Connecting to CHC</a:t>
            </a:r>
            <a:b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Services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7487B3-BF48-D348-A3D2-3EF526A1A8FB}"/>
              </a:ext>
            </a:extLst>
          </p:cNvPr>
          <p:cNvSpPr/>
          <p:nvPr/>
        </p:nvSpPr>
        <p:spPr>
          <a:xfrm>
            <a:off x="4064584" y="4725144"/>
            <a:ext cx="40596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Download Slides:</a:t>
            </a:r>
          </a:p>
          <a:p>
            <a:pPr algn="ctr"/>
            <a:r>
              <a:rPr lang="en-US" b="1" dirty="0"/>
              <a:t>http://</a:t>
            </a:r>
            <a:r>
              <a:rPr lang="en-US" b="1" dirty="0" err="1"/>
              <a:t>Bit.ly</a:t>
            </a:r>
            <a:r>
              <a:rPr lang="en-US" b="1" dirty="0"/>
              <a:t>/reactnative2020</a:t>
            </a:r>
            <a:endParaRPr lang="en-IL" b="1" dirty="0"/>
          </a:p>
        </p:txBody>
      </p:sp>
    </p:spTree>
    <p:extLst>
      <p:ext uri="{BB962C8B-B14F-4D97-AF65-F5344CB8AC3E}">
        <p14:creationId xmlns:p14="http://schemas.microsoft.com/office/powerpoint/2010/main" val="287862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CHC Mobile tester</a:t>
            </a:r>
          </a:p>
        </p:txBody>
      </p:sp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96CB4D99-29D0-410E-8C3E-ED0EF98E9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886" y="814025"/>
            <a:ext cx="5503300" cy="3187138"/>
          </a:xfrm>
        </p:spPr>
        <p:txBody>
          <a:bodyPr>
            <a:normAutofit/>
          </a:bodyPr>
          <a:lstStyle/>
          <a:p>
            <a:pPr marL="231775" lvl="1" indent="0">
              <a:buNone/>
            </a:pPr>
            <a:r>
              <a:rPr lang="en-US" sz="1800" dirty="0"/>
              <a:t>CHC tester app:</a:t>
            </a:r>
          </a:p>
          <a:p>
            <a:pPr marL="574675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Authenticates</a:t>
            </a:r>
          </a:p>
          <a:p>
            <a:pPr marL="574675" lvl="1" indent="-342900">
              <a:buFont typeface="Wingdings" panose="05000000000000000000" pitchFamily="2" charset="2"/>
              <a:buChar char="Ø"/>
            </a:pPr>
            <a:r>
              <a:rPr lang="en-US" sz="1800" dirty="0"/>
              <a:t>Pulls user information from Apigee endpoint</a:t>
            </a:r>
          </a:p>
          <a:p>
            <a:pPr marL="231775" lvl="1" indent="0">
              <a:buNone/>
            </a:pPr>
            <a:endParaRPr lang="en-US" sz="1800" dirty="0"/>
          </a:p>
          <a:p>
            <a:pPr marL="231775" lvl="1" indent="0">
              <a:buNone/>
            </a:pPr>
            <a:r>
              <a:rPr lang="en-US" sz="1800" dirty="0"/>
              <a:t>Auth:</a:t>
            </a:r>
          </a:p>
          <a:p>
            <a:pPr marL="574675" lvl="1" indent="-342900"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FF0000"/>
                </a:solidFill>
              </a:rPr>
              <a:t>Don’t keep secrets in client code</a:t>
            </a:r>
            <a:endParaRPr lang="en-US" sz="1400" dirty="0">
              <a:solidFill>
                <a:srgbClr val="FF0000"/>
              </a:solidFill>
            </a:endParaRPr>
          </a:p>
          <a:p>
            <a:pPr marL="1031705" lvl="2" indent="-342900"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rgbClr val="FF0000"/>
                </a:solidFill>
              </a:rPr>
              <a:t>Any Apigee secret should be safe on server</a:t>
            </a:r>
          </a:p>
          <a:p>
            <a:pPr marL="231775" lvl="1" indent="0">
              <a:buNone/>
            </a:pPr>
            <a:endParaRPr lang="en-US" sz="18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D8E01BF-37A5-45E9-9F95-61743C51CC78}"/>
              </a:ext>
            </a:extLst>
          </p:cNvPr>
          <p:cNvSpPr/>
          <p:nvPr/>
        </p:nvSpPr>
        <p:spPr>
          <a:xfrm>
            <a:off x="6986288" y="2955764"/>
            <a:ext cx="1712871" cy="1572142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Apigee</a:t>
            </a:r>
          </a:p>
          <a:p>
            <a:pPr algn="ctr"/>
            <a:r>
              <a:rPr lang="en-US" b="1"/>
              <a:t>(verify token)</a:t>
            </a:r>
            <a:endParaRPr lang="en-IL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F80F92-4BB6-450E-8E5B-73FF17449E7D}"/>
              </a:ext>
            </a:extLst>
          </p:cNvPr>
          <p:cNvSpPr txBox="1"/>
          <p:nvPr/>
        </p:nvSpPr>
        <p:spPr>
          <a:xfrm rot="1500311">
            <a:off x="5581571" y="4668301"/>
            <a:ext cx="1229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1. Credentials</a:t>
            </a:r>
            <a:endParaRPr lang="en-IL" sz="1400" b="1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6E0DC2F-C4FB-4729-A3BA-280D920EA708}"/>
              </a:ext>
            </a:extLst>
          </p:cNvPr>
          <p:cNvGrpSpPr/>
          <p:nvPr/>
        </p:nvGrpSpPr>
        <p:grpSpPr>
          <a:xfrm>
            <a:off x="4076270" y="4046521"/>
            <a:ext cx="1082039" cy="1232175"/>
            <a:chOff x="2822855" y="2470131"/>
            <a:chExt cx="1082039" cy="1232175"/>
          </a:xfrm>
        </p:grpSpPr>
        <p:pic>
          <p:nvPicPr>
            <p:cNvPr id="21" name="Picture 10" descr="Image result for mobile app logo">
              <a:extLst>
                <a:ext uri="{FF2B5EF4-FFF2-40B4-BE49-F238E27FC236}">
                  <a16:creationId xmlns:a16="http://schemas.microsoft.com/office/drawing/2014/main" id="{F61C1C70-86ED-451A-876C-B1112389084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54" t="23128" r="27031" b="23141"/>
            <a:stretch/>
          </p:blipFill>
          <p:spPr bwMode="auto">
            <a:xfrm>
              <a:off x="2910183" y="2470131"/>
              <a:ext cx="988127" cy="9150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06707BD-AE50-4F66-A6A1-6384794F7C82}"/>
                </a:ext>
              </a:extLst>
            </p:cNvPr>
            <p:cNvSpPr txBox="1"/>
            <p:nvPr/>
          </p:nvSpPr>
          <p:spPr>
            <a:xfrm>
              <a:off x="2822855" y="3332974"/>
              <a:ext cx="10820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b="1"/>
                <a:t>CHC </a:t>
              </a:r>
            </a:p>
            <a:p>
              <a:pPr algn="ctr"/>
              <a:r>
                <a:rPr lang="en-US" sz="900" b="1"/>
                <a:t>Test App</a:t>
              </a:r>
              <a:endParaRPr lang="en-IL" sz="500" b="1"/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5F856BC-DA47-4EA6-81F6-A6C7C119A6A5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151725" y="4504049"/>
            <a:ext cx="1963259" cy="912739"/>
          </a:xfrm>
          <a:prstGeom prst="straightConnector1">
            <a:avLst/>
          </a:prstGeom>
          <a:ln w="44450">
            <a:solidFill>
              <a:schemeClr val="accent4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430EC7-9374-4761-A583-DA1FC797C15E}"/>
              </a:ext>
            </a:extLst>
          </p:cNvPr>
          <p:cNvCxnSpPr>
            <a:cxnSpLocks/>
          </p:cNvCxnSpPr>
          <p:nvPr/>
        </p:nvCxnSpPr>
        <p:spPr>
          <a:xfrm flipH="1" flipV="1">
            <a:off x="5151725" y="4628350"/>
            <a:ext cx="1963260" cy="926385"/>
          </a:xfrm>
          <a:prstGeom prst="straightConnector1">
            <a:avLst/>
          </a:prstGeom>
          <a:ln w="44450">
            <a:solidFill>
              <a:schemeClr val="accent4"/>
            </a:solidFill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C04A176-A2BE-4B7C-B75D-C6E49D8F1E76}"/>
              </a:ext>
            </a:extLst>
          </p:cNvPr>
          <p:cNvSpPr txBox="1"/>
          <p:nvPr/>
        </p:nvSpPr>
        <p:spPr>
          <a:xfrm rot="1500311">
            <a:off x="5805635" y="5100412"/>
            <a:ext cx="655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Token</a:t>
            </a:r>
            <a:endParaRPr lang="en-IL" sz="1400" b="1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3A3F326-F845-46D2-B6A6-28FA78230A6A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8699159" y="3741835"/>
            <a:ext cx="491597" cy="426031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2DE7CECE-B4D2-4CF0-BAC6-A369AA001D6A}"/>
              </a:ext>
            </a:extLst>
          </p:cNvPr>
          <p:cNvGrpSpPr/>
          <p:nvPr/>
        </p:nvGrpSpPr>
        <p:grpSpPr>
          <a:xfrm rot="21418427">
            <a:off x="4983798" y="3454286"/>
            <a:ext cx="1954056" cy="681088"/>
            <a:chOff x="5151725" y="3741835"/>
            <a:chExt cx="1834563" cy="681088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65A7E20-6591-4021-933C-40AC5FBA59F4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 flipV="1">
              <a:off x="5151725" y="3741835"/>
              <a:ext cx="1834563" cy="526835"/>
            </a:xfrm>
            <a:prstGeom prst="straightConnector1">
              <a:avLst/>
            </a:prstGeom>
            <a:ln w="44450"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8CCA5D7-093A-4952-B5FB-01A03E6EA4B1}"/>
                </a:ext>
              </a:extLst>
            </p:cNvPr>
            <p:cNvSpPr txBox="1"/>
            <p:nvPr/>
          </p:nvSpPr>
          <p:spPr>
            <a:xfrm rot="20667174">
              <a:off x="5472806" y="3756380"/>
              <a:ext cx="11780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2. Req + Token</a:t>
              </a:r>
              <a:endParaRPr lang="en-IL" sz="1400" b="1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B0E8866-AB39-4604-8EDA-4D1F648C4B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73629" y="3933056"/>
              <a:ext cx="1712871" cy="489867"/>
            </a:xfrm>
            <a:prstGeom prst="straightConnector1">
              <a:avLst/>
            </a:prstGeom>
            <a:ln w="44450">
              <a:headEnd type="non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217198F-3C03-4468-9FBB-9647BC0272FB}"/>
                </a:ext>
              </a:extLst>
            </p:cNvPr>
            <p:cNvSpPr txBox="1"/>
            <p:nvPr/>
          </p:nvSpPr>
          <p:spPr>
            <a:xfrm rot="20660755">
              <a:off x="5981031" y="4069660"/>
              <a:ext cx="4600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/>
                <a:t>Res</a:t>
              </a:r>
              <a:endParaRPr lang="en-IL" sz="1400" b="1"/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4EAD021-EA4A-498F-8F3D-4704171ACCB4}"/>
              </a:ext>
            </a:extLst>
          </p:cNvPr>
          <p:cNvCxnSpPr>
            <a:cxnSpLocks/>
          </p:cNvCxnSpPr>
          <p:nvPr/>
        </p:nvCxnSpPr>
        <p:spPr>
          <a:xfrm flipH="1" flipV="1">
            <a:off x="8699159" y="3888367"/>
            <a:ext cx="491598" cy="425210"/>
          </a:xfrm>
          <a:prstGeom prst="straightConnector1">
            <a:avLst/>
          </a:prstGeom>
          <a:ln w="44450">
            <a:headEnd type="non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095D355-B6B7-49AA-83F1-C0FD6B63BA11}"/>
              </a:ext>
            </a:extLst>
          </p:cNvPr>
          <p:cNvSpPr txBox="1"/>
          <p:nvPr/>
        </p:nvSpPr>
        <p:spPr>
          <a:xfrm rot="2301260">
            <a:off x="8684847" y="4063205"/>
            <a:ext cx="460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Res</a:t>
            </a:r>
            <a:endParaRPr lang="en-IL" sz="1400" b="1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933EC7A-6A56-4C16-B4EA-E15316AEE429}"/>
              </a:ext>
            </a:extLst>
          </p:cNvPr>
          <p:cNvSpPr/>
          <p:nvPr/>
        </p:nvSpPr>
        <p:spPr>
          <a:xfrm>
            <a:off x="9190756" y="3807826"/>
            <a:ext cx="1872208" cy="72008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User Info</a:t>
            </a:r>
            <a:endParaRPr lang="en-IL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CD35CBF-BEAE-4C8B-BE53-C26C5D3BCD2D}"/>
              </a:ext>
            </a:extLst>
          </p:cNvPr>
          <p:cNvSpPr/>
          <p:nvPr/>
        </p:nvSpPr>
        <p:spPr>
          <a:xfrm>
            <a:off x="7117846" y="4690097"/>
            <a:ext cx="1581314" cy="1595098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/>
              <a:t>CIAM </a:t>
            </a:r>
          </a:p>
          <a:p>
            <a:pPr algn="ctr"/>
            <a:r>
              <a:rPr lang="en-US" b="1"/>
              <a:t>Identity Provider</a:t>
            </a:r>
            <a:endParaRPr lang="en-IL" b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EF9A32-C274-4EEA-8096-B73A323E10A7}"/>
              </a:ext>
            </a:extLst>
          </p:cNvPr>
          <p:cNvSpPr txBox="1"/>
          <p:nvPr/>
        </p:nvSpPr>
        <p:spPr>
          <a:xfrm rot="2374836">
            <a:off x="8662708" y="3670169"/>
            <a:ext cx="648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/>
              <a:t>3. Req</a:t>
            </a:r>
            <a:endParaRPr lang="en-IL" sz="1400" b="1"/>
          </a:p>
        </p:txBody>
      </p:sp>
    </p:spTree>
    <p:extLst>
      <p:ext uri="{BB962C8B-B14F-4D97-AF65-F5344CB8AC3E}">
        <p14:creationId xmlns:p14="http://schemas.microsoft.com/office/powerpoint/2010/main" val="1295928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Env installation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18FE9A49-28D9-47DC-8813-BF03AFD3A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836" y="1052736"/>
            <a:ext cx="9319723" cy="3304148"/>
          </a:xfrm>
        </p:spPr>
        <p:txBody>
          <a:bodyPr>
            <a:normAutofit/>
          </a:bodyPr>
          <a:lstStyle/>
          <a:p>
            <a:pPr marL="457030" lvl="1" indent="0">
              <a:buNone/>
            </a:pPr>
            <a:r>
              <a:rPr lang="en-US" sz="2000" b="1"/>
              <a:t>For all that have done these in advance: (wiki instructions)</a:t>
            </a:r>
          </a:p>
          <a:p>
            <a:pPr lvl="1"/>
            <a:endParaRPr lang="en-US" sz="2000"/>
          </a:p>
          <a:p>
            <a:pPr lvl="1"/>
            <a:r>
              <a:rPr lang="en-US" sz="2000"/>
              <a:t>Download &amp; install NodeJS 12</a:t>
            </a:r>
          </a:p>
          <a:p>
            <a:pPr lvl="1"/>
            <a:r>
              <a:rPr lang="en-US" sz="2000"/>
              <a:t>Download &amp; install Java 11</a:t>
            </a:r>
            <a:endParaRPr lang="en-US" sz="1600"/>
          </a:p>
          <a:p>
            <a:pPr lvl="1"/>
            <a:r>
              <a:rPr lang="en-US" sz="2000"/>
              <a:t>Install &amp; Launch Android studio</a:t>
            </a:r>
          </a:p>
          <a:p>
            <a:pPr lvl="1"/>
            <a:r>
              <a:rPr lang="en-US" sz="2000"/>
              <a:t>Create &amp; Run a Device in Android Emulator</a:t>
            </a:r>
          </a:p>
          <a:p>
            <a:pPr lvl="1"/>
            <a:r>
              <a:rPr lang="en-US" sz="2000"/>
              <a:t>Download &amp; Run the Demo CHC application</a:t>
            </a:r>
            <a:endParaRPr lang="en-US" sz="240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22ED4CD-A0D9-DD47-B357-D8489DAF3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1700807"/>
            <a:ext cx="2028106" cy="431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8A71184-94D5-4847-B5BE-912112938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6254" y="1659710"/>
            <a:ext cx="2104640" cy="4457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9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0" y="1988840"/>
            <a:ext cx="12097344" cy="273630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CHC App demo</a:t>
            </a:r>
            <a:b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</a:br>
            <a:r>
              <a:rPr lang="en-US" sz="6000" b="1" spc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&amp; Code overview</a:t>
            </a:r>
          </a:p>
        </p:txBody>
      </p:sp>
    </p:spTree>
    <p:extLst>
      <p:ext uri="{BB962C8B-B14F-4D97-AF65-F5344CB8AC3E}">
        <p14:creationId xmlns:p14="http://schemas.microsoft.com/office/powerpoint/2010/main" val="405249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2F25AD-3981-475A-8047-85933E172594}"/>
              </a:ext>
            </a:extLst>
          </p:cNvPr>
          <p:cNvSpPr/>
          <p:nvPr/>
        </p:nvSpPr>
        <p:spPr>
          <a:xfrm>
            <a:off x="3714780" y="1413579"/>
            <a:ext cx="2834640" cy="54864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React Native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5DF2B9-C1EC-47C5-A7CF-A26B76A67D11}"/>
              </a:ext>
            </a:extLst>
          </p:cNvPr>
          <p:cNvSpPr/>
          <p:nvPr/>
        </p:nvSpPr>
        <p:spPr>
          <a:xfrm>
            <a:off x="7844974" y="1413579"/>
            <a:ext cx="1403960" cy="489453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CIAM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3E39254-A64F-4C46-867F-364FCEFE17CE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6549420" y="1669761"/>
            <a:ext cx="1295554" cy="18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8BFD6B1-25D3-4020-A9FC-3E280AACB09D}"/>
              </a:ext>
            </a:extLst>
          </p:cNvPr>
          <p:cNvCxnSpPr>
            <a:cxnSpLocks/>
            <a:stCxn id="71" idx="2"/>
            <a:endCxn id="7" idx="0"/>
          </p:cNvCxnSpPr>
          <p:nvPr/>
        </p:nvCxnSpPr>
        <p:spPr>
          <a:xfrm>
            <a:off x="5132100" y="902179"/>
            <a:ext cx="0" cy="5114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5225D59-7F55-4541-B578-87DE846FBC2D}"/>
              </a:ext>
            </a:extLst>
          </p:cNvPr>
          <p:cNvCxnSpPr>
            <a:cxnSpLocks/>
            <a:stCxn id="7" idx="2"/>
            <a:endCxn id="15" idx="0"/>
          </p:cNvCxnSpPr>
          <p:nvPr/>
        </p:nvCxnSpPr>
        <p:spPr>
          <a:xfrm>
            <a:off x="5132100" y="1962220"/>
            <a:ext cx="0" cy="567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17ACBA53-1879-44D5-8CB6-3A3C8D8E91DF}"/>
              </a:ext>
            </a:extLst>
          </p:cNvPr>
          <p:cNvSpPr/>
          <p:nvPr/>
        </p:nvSpPr>
        <p:spPr>
          <a:xfrm>
            <a:off x="3714780" y="2529922"/>
            <a:ext cx="2834640" cy="5486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Apigee Proxy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3044DE-1B4F-4ECC-AA2D-C231B3842A88}"/>
              </a:ext>
            </a:extLst>
          </p:cNvPr>
          <p:cNvSpPr/>
          <p:nvPr/>
        </p:nvSpPr>
        <p:spPr>
          <a:xfrm>
            <a:off x="3714780" y="5761215"/>
            <a:ext cx="2834640" cy="5486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HDC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C5B3E2B-34DD-4B0E-9DBF-78CFB6AE3FBD}"/>
              </a:ext>
            </a:extLst>
          </p:cNvPr>
          <p:cNvCxnSpPr>
            <a:cxnSpLocks/>
          </p:cNvCxnSpPr>
          <p:nvPr/>
        </p:nvCxnSpPr>
        <p:spPr>
          <a:xfrm>
            <a:off x="491009" y="2167025"/>
            <a:ext cx="6400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0EED45B-D897-4E7E-9D36-AFA6C45B6866}"/>
              </a:ext>
            </a:extLst>
          </p:cNvPr>
          <p:cNvCxnSpPr>
            <a:cxnSpLocks/>
          </p:cNvCxnSpPr>
          <p:nvPr/>
        </p:nvCxnSpPr>
        <p:spPr>
          <a:xfrm>
            <a:off x="491009" y="3297968"/>
            <a:ext cx="6400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842357-EB62-438B-9E78-C3CFE083B98E}"/>
              </a:ext>
            </a:extLst>
          </p:cNvPr>
          <p:cNvCxnSpPr>
            <a:cxnSpLocks/>
            <a:stCxn id="15" idx="2"/>
            <a:endCxn id="200" idx="0"/>
          </p:cNvCxnSpPr>
          <p:nvPr/>
        </p:nvCxnSpPr>
        <p:spPr>
          <a:xfrm>
            <a:off x="5132100" y="3078562"/>
            <a:ext cx="0" cy="437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303688B-4DA7-4CA1-8CC0-1524F27B888D}"/>
              </a:ext>
            </a:extLst>
          </p:cNvPr>
          <p:cNvCxnSpPr>
            <a:cxnSpLocks/>
            <a:stCxn id="200" idx="2"/>
            <a:endCxn id="58" idx="0"/>
          </p:cNvCxnSpPr>
          <p:nvPr/>
        </p:nvCxnSpPr>
        <p:spPr>
          <a:xfrm>
            <a:off x="5132100" y="4596543"/>
            <a:ext cx="0" cy="404432"/>
          </a:xfrm>
          <a:prstGeom prst="straightConnector1">
            <a:avLst/>
          </a:prstGeom>
          <a:ln>
            <a:solidFill>
              <a:srgbClr val="0099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3BBB3FE-1126-4D3C-86F3-02E8AA420A65}"/>
              </a:ext>
            </a:extLst>
          </p:cNvPr>
          <p:cNvCxnSpPr>
            <a:cxnSpLocks/>
          </p:cNvCxnSpPr>
          <p:nvPr/>
        </p:nvCxnSpPr>
        <p:spPr>
          <a:xfrm flipV="1">
            <a:off x="491009" y="4745866"/>
            <a:ext cx="6400800" cy="6479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55C2EA43-37E3-4879-B3BC-F8587A574DF0}"/>
              </a:ext>
            </a:extLst>
          </p:cNvPr>
          <p:cNvSpPr/>
          <p:nvPr/>
        </p:nvSpPr>
        <p:spPr>
          <a:xfrm>
            <a:off x="3714780" y="5000975"/>
            <a:ext cx="2834640" cy="5486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SAL Service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E527276-FD6F-4470-A49C-EBB3D733D3FA}"/>
              </a:ext>
            </a:extLst>
          </p:cNvPr>
          <p:cNvCxnSpPr>
            <a:cxnSpLocks/>
            <a:stCxn id="58" idx="2"/>
            <a:endCxn id="18" idx="0"/>
          </p:cNvCxnSpPr>
          <p:nvPr/>
        </p:nvCxnSpPr>
        <p:spPr>
          <a:xfrm>
            <a:off x="5132100" y="5549615"/>
            <a:ext cx="0" cy="211600"/>
          </a:xfrm>
          <a:prstGeom prst="straightConnector1">
            <a:avLst/>
          </a:prstGeom>
          <a:ln>
            <a:solidFill>
              <a:srgbClr val="0099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77CE2678-C1E4-4AA2-9233-24C7ED850F26}"/>
              </a:ext>
            </a:extLst>
          </p:cNvPr>
          <p:cNvSpPr txBox="1"/>
          <p:nvPr/>
        </p:nvSpPr>
        <p:spPr>
          <a:xfrm>
            <a:off x="394902" y="4835574"/>
            <a:ext cx="304301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1400" dirty="0">
                <a:latin typeface="Century Gothic" pitchFamily="34" charset="0"/>
              </a:rPr>
              <a:t>0: HDC Environment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90D3DCD-F461-4DAE-B737-DEFAFC2A6159}"/>
              </a:ext>
            </a:extLst>
          </p:cNvPr>
          <p:cNvSpPr txBox="1"/>
          <p:nvPr/>
        </p:nvSpPr>
        <p:spPr>
          <a:xfrm>
            <a:off x="364016" y="3105069"/>
            <a:ext cx="2596566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en-US"/>
            </a:defPPr>
            <a:lvl1pPr>
              <a:defRPr sz="1400">
                <a:latin typeface="Century Gothic" pitchFamily="34" charset="0"/>
              </a:defRPr>
            </a:lvl1pPr>
          </a:lstStyle>
          <a:p>
            <a:endParaRPr lang="en-US" dirty="0"/>
          </a:p>
          <a:p>
            <a:r>
              <a:rPr lang="en-US" dirty="0"/>
              <a:t>1: CI/CD Workshop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AC43404-5D2E-401B-BF3D-E7559A9588D5}"/>
              </a:ext>
            </a:extLst>
          </p:cNvPr>
          <p:cNvSpPr txBox="1"/>
          <p:nvPr/>
        </p:nvSpPr>
        <p:spPr>
          <a:xfrm>
            <a:off x="394902" y="2217944"/>
            <a:ext cx="2596567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en-US"/>
            </a:defPPr>
            <a:lvl1pPr>
              <a:defRPr sz="1400">
                <a:latin typeface="Century Gothic" pitchFamily="34" charset="0"/>
              </a:defRPr>
            </a:lvl1pPr>
          </a:lstStyle>
          <a:p>
            <a:r>
              <a:rPr lang="en-US" dirty="0"/>
              <a:t>2: Apigee Workshop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6CDE42DE-906F-418B-AA5E-BEE80A804DBA}"/>
              </a:ext>
            </a:extLst>
          </p:cNvPr>
          <p:cNvCxnSpPr>
            <a:cxnSpLocks/>
          </p:cNvCxnSpPr>
          <p:nvPr/>
        </p:nvCxnSpPr>
        <p:spPr>
          <a:xfrm flipV="1">
            <a:off x="491009" y="1127300"/>
            <a:ext cx="6400800" cy="58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BA2AE758-9143-4404-8C8C-88C46CEF0934}"/>
              </a:ext>
            </a:extLst>
          </p:cNvPr>
          <p:cNvSpPr txBox="1"/>
          <p:nvPr/>
        </p:nvSpPr>
        <p:spPr>
          <a:xfrm>
            <a:off x="394901" y="1189331"/>
            <a:ext cx="2420604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en-US"/>
            </a:defPPr>
            <a:lvl1pPr>
              <a:defRPr sz="1400">
                <a:latin typeface="Century Gothic" pitchFamily="34" charset="0"/>
              </a:defRPr>
            </a:lvl1pPr>
          </a:lstStyle>
          <a:p>
            <a:r>
              <a:rPr lang="en-US" dirty="0"/>
              <a:t>3: React Native Workshop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711290BB-341F-41DF-BEFC-6E2139C41163}"/>
              </a:ext>
            </a:extLst>
          </p:cNvPr>
          <p:cNvSpPr txBox="1"/>
          <p:nvPr/>
        </p:nvSpPr>
        <p:spPr>
          <a:xfrm>
            <a:off x="394901" y="277644"/>
            <a:ext cx="2834640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>
            <a:defPPr>
              <a:defRPr lang="en-US"/>
            </a:defPPr>
            <a:lvl1pPr>
              <a:defRPr sz="1400">
                <a:latin typeface="Century Gothic" pitchFamily="34" charset="0"/>
              </a:defRPr>
            </a:lvl1pPr>
          </a:lstStyle>
          <a:p>
            <a:r>
              <a:rPr lang="en-US" dirty="0"/>
              <a:t>4: Experimentation Workshop</a:t>
            </a: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D24C4718-4B6B-40CA-A1D9-507511DDDA14}"/>
              </a:ext>
            </a:extLst>
          </p:cNvPr>
          <p:cNvSpPr/>
          <p:nvPr/>
        </p:nvSpPr>
        <p:spPr>
          <a:xfrm>
            <a:off x="3714780" y="3515693"/>
            <a:ext cx="2834640" cy="108085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Service on AWS </a:t>
            </a:r>
            <a:r>
              <a:rPr lang="en-US" sz="1400" b="1" dirty="0" err="1">
                <a:solidFill>
                  <a:schemeClr val="tx1"/>
                </a:solidFill>
                <a:latin typeface="Century Gothic" pitchFamily="34" charset="0"/>
              </a:rPr>
              <a:t>Fargate</a:t>
            </a:r>
            <a:endParaRPr lang="en-US" sz="1400" b="1" dirty="0">
              <a:solidFill>
                <a:schemeClr val="tx1"/>
              </a:solidFill>
              <a:latin typeface="Century Gothic" pitchFamily="34" charset="0"/>
            </a:endParaRPr>
          </a:p>
          <a:p>
            <a:pPr algn="ctr"/>
            <a:endParaRPr lang="en-US" sz="1400" b="1" dirty="0">
              <a:solidFill>
                <a:schemeClr val="tx1"/>
              </a:solidFill>
              <a:latin typeface="Century Gothic" pitchFamily="34" charset="0"/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  <a:latin typeface="Century Gothic" pitchFamily="34" charset="0"/>
              </a:rPr>
              <a:t>(Automated Infrastructure creation and CI/CD service deployment) </a:t>
            </a:r>
          </a:p>
        </p:txBody>
      </p:sp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79545C93-92D0-4E4E-9BBD-7992C67B8C82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6549420" y="5275295"/>
            <a:ext cx="12955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extBox 241">
            <a:extLst>
              <a:ext uri="{FF2B5EF4-FFF2-40B4-BE49-F238E27FC236}">
                <a16:creationId xmlns:a16="http://schemas.microsoft.com/office/drawing/2014/main" id="{DD5A5B54-29B0-4609-9506-AB3E947A584C}"/>
              </a:ext>
            </a:extLst>
          </p:cNvPr>
          <p:cNvSpPr txBox="1"/>
          <p:nvPr/>
        </p:nvSpPr>
        <p:spPr>
          <a:xfrm>
            <a:off x="6727938" y="321875"/>
            <a:ext cx="5041995" cy="4616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400" b="1" dirty="0" err="1">
                <a:latin typeface="Century Gothic" pitchFamily="34" charset="0"/>
              </a:rPr>
              <a:t>DevCon</a:t>
            </a:r>
            <a:r>
              <a:rPr lang="en-US" sz="2400" b="1" dirty="0">
                <a:latin typeface="Century Gothic" pitchFamily="34" charset="0"/>
              </a:rPr>
              <a:t> 2020 Labs Overview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AEF5426-1FE7-DC44-A455-3C70BD8CEC3D}"/>
              </a:ext>
            </a:extLst>
          </p:cNvPr>
          <p:cNvSpPr/>
          <p:nvPr/>
        </p:nvSpPr>
        <p:spPr>
          <a:xfrm>
            <a:off x="3714780" y="353538"/>
            <a:ext cx="2834640" cy="5486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Century Gothic" pitchFamily="34" charset="0"/>
              </a:rPr>
              <a:t>Experimentation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798E346-6B96-DF4B-A97B-D69199239A0B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6549420" y="2797066"/>
            <a:ext cx="1295554" cy="7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0927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Questions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>
          <a:xfrm>
            <a:off x="913536" y="1217056"/>
            <a:ext cx="10361127" cy="492178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pic>
        <p:nvPicPr>
          <p:cNvPr id="6148" name="Picture 4" descr="×ª××× × ×§×©××¨×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893"/>
            <a:ext cx="12188825" cy="685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-2605" y="1080466"/>
            <a:ext cx="12188824" cy="1861563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1497" b="1">
                <a:ln w="12700">
                  <a:solidFill>
                    <a:srgbClr val="94D7E4">
                      <a:lumMod val="50000"/>
                    </a:srgbClr>
                  </a:solidFill>
                  <a:prstDash val="solid"/>
                </a:ln>
                <a:pattFill prst="narVert">
                  <a:fgClr>
                    <a:srgbClr val="94D7E4">
                      <a:lumMod val="75000"/>
                    </a:srgbClr>
                  </a:fgClr>
                  <a:bgClr>
                    <a:srgbClr val="97E9D5">
                      <a:lumMod val="40000"/>
                      <a:lumOff val="60000"/>
                    </a:srgbClr>
                  </a:bgClr>
                </a:pattFill>
                <a:effectLst>
                  <a:glow rad="63500">
                    <a:srgbClr val="41AEBD">
                      <a:satMod val="175000"/>
                      <a:alpha val="40000"/>
                    </a:srgbClr>
                  </a:glow>
                  <a:innerShdw blurRad="177800">
                    <a:srgbClr val="062340"/>
                  </a:innerShdw>
                </a:effectLst>
                <a:latin typeface="Forte" panose="03060902040502070203" pitchFamily="66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96728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Agenda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1804" y="1124744"/>
            <a:ext cx="9134391" cy="4896544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b="1"/>
              <a:t>Motivation &amp; Overview of React Native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b="1"/>
          </a:p>
          <a:p>
            <a:pPr marL="342900" indent="-342900">
              <a:buFont typeface="Wingdings" pitchFamily="2" charset="2"/>
              <a:buChar char="Ø"/>
            </a:pPr>
            <a:r>
              <a:rPr lang="en-US" b="1"/>
              <a:t>Your first RN application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b="1"/>
          </a:p>
          <a:p>
            <a:pPr marL="342900" indent="-342900">
              <a:buFont typeface="Wingdings" pitchFamily="2" charset="2"/>
              <a:buChar char="Ø"/>
            </a:pPr>
            <a:r>
              <a:rPr lang="en-US" b="1"/>
              <a:t>Building an app over CHC platform services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b="1"/>
          </a:p>
          <a:p>
            <a:pPr marL="342900" indent="-342900">
              <a:buFont typeface="Wingdings" pitchFamily="2" charset="2"/>
              <a:buChar char="Ø"/>
            </a:pPr>
            <a:r>
              <a:rPr lang="en-US" b="1"/>
              <a:t>Q &amp; A</a:t>
            </a:r>
          </a:p>
          <a:p>
            <a:endParaRPr lang="en-US"/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endParaRPr lang="en-US">
              <a:solidFill>
                <a:srgbClr val="00E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Motivation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328309" y="1196752"/>
            <a:ext cx="9134391" cy="51845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Smartphone market share is split:</a:t>
            </a:r>
          </a:p>
          <a:p>
            <a:r>
              <a:rPr lang="en-US"/>
              <a:t>Global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USA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 b="1"/>
              <a:t>We must have both Android and iOS apps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1A0093-F3E4-4534-8F56-7C24790C2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2" r="311"/>
          <a:stretch/>
        </p:blipFill>
        <p:spPr>
          <a:xfrm>
            <a:off x="2246312" y="2040260"/>
            <a:ext cx="7696200" cy="1028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C9F9A5-FAD3-43F7-901C-B605EDE35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6312" y="3717032"/>
            <a:ext cx="7696200" cy="914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C275F0-FD74-4A2E-A458-B58930D5BA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946" t="13445" r="34617" b="29855"/>
          <a:stretch/>
        </p:blipFill>
        <p:spPr>
          <a:xfrm flipH="1">
            <a:off x="9014543" y="3838804"/>
            <a:ext cx="1785100" cy="18224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447F35-A332-433A-870A-4A0EEBB86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0594" y="1043744"/>
            <a:ext cx="1309709" cy="163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93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Writing a native app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21804" y="908720"/>
            <a:ext cx="9134391" cy="4896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Better make that two apps:</a:t>
            </a:r>
          </a:p>
          <a:p>
            <a:pPr lvl="1"/>
            <a:r>
              <a:rPr lang="en-US" b="1">
                <a:solidFill>
                  <a:srgbClr val="C00000"/>
                </a:solidFill>
              </a:rPr>
              <a:t>Double the work </a:t>
            </a:r>
            <a:r>
              <a:rPr lang="en-US"/>
              <a:t>(Android / iOS)</a:t>
            </a:r>
          </a:p>
          <a:p>
            <a:pPr lvl="1"/>
            <a:r>
              <a:rPr lang="en-US"/>
              <a:t>Different Skillsets</a:t>
            </a:r>
          </a:p>
          <a:p>
            <a:pPr lvl="1"/>
            <a:r>
              <a:rPr lang="en-US"/>
              <a:t>Often not cost effective</a:t>
            </a:r>
          </a:p>
          <a:p>
            <a:endParaRPr lang="en-US"/>
          </a:p>
          <a:p>
            <a:pPr marL="0" indent="0">
              <a:buNone/>
            </a:pPr>
            <a:r>
              <a:rPr lang="en-US"/>
              <a:t>On the flip side: 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Best for performance</a:t>
            </a:r>
          </a:p>
          <a:p>
            <a:pPr lvl="1"/>
            <a:r>
              <a:rPr lang="en-US" b="1">
                <a:solidFill>
                  <a:srgbClr val="00E266"/>
                </a:solidFill>
              </a:rPr>
              <a:t>Best phone HW integration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EACE9A-712D-9346-B7BC-359D5F7C0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197" y="1970571"/>
            <a:ext cx="1876020" cy="18760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ADDB00-1BD7-444B-AAB0-93DA1E411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4572" y="1052736"/>
            <a:ext cx="2232248" cy="1474126"/>
          </a:xfrm>
          <a:prstGeom prst="rect">
            <a:avLst/>
          </a:prstGeom>
        </p:spPr>
      </p:pic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C5123D8B-4992-184F-B0C5-BDFA204AD2CF}"/>
              </a:ext>
            </a:extLst>
          </p:cNvPr>
          <p:cNvSpPr txBox="1">
            <a:spLocks/>
          </p:cNvSpPr>
          <p:nvPr/>
        </p:nvSpPr>
        <p:spPr>
          <a:xfrm rot="1997743">
            <a:off x="10445871" y="608469"/>
            <a:ext cx="1543240" cy="1022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060" rtl="0" eaLnBrk="1" latinLnBrk="0" hangingPunct="1">
              <a:lnSpc>
                <a:spcPct val="90000"/>
              </a:lnSpc>
              <a:spcBef>
                <a:spcPts val="999"/>
              </a:spcBef>
              <a:buFont typeface="Arial"/>
              <a:buNone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54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–"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257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19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59960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113783" indent="-285664" algn="l" defTabSz="91406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Wingdings" charset="2"/>
              <a:buChar char="v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366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69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2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53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Native?</a:t>
            </a:r>
          </a:p>
          <a:p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Hybrid?</a:t>
            </a:r>
          </a:p>
        </p:txBody>
      </p:sp>
    </p:spTree>
    <p:extLst>
      <p:ext uri="{BB962C8B-B14F-4D97-AF65-F5344CB8AC3E}">
        <p14:creationId xmlns:p14="http://schemas.microsoft.com/office/powerpoint/2010/main" val="163208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Going for Web Hybrid?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02537" y="908720"/>
            <a:ext cx="8307881" cy="42427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Yeah!</a:t>
            </a:r>
          </a:p>
          <a:p>
            <a:pPr lvl="1"/>
            <a:r>
              <a:rPr lang="en-US" sz="2000" b="1">
                <a:solidFill>
                  <a:srgbClr val="00E266"/>
                </a:solidFill>
              </a:rPr>
              <a:t>One application to dev</a:t>
            </a:r>
          </a:p>
          <a:p>
            <a:pPr lvl="1"/>
            <a:r>
              <a:rPr lang="en-US" sz="2000"/>
              <a:t>We are just building an IT app …</a:t>
            </a:r>
          </a:p>
          <a:p>
            <a:pPr lvl="1"/>
            <a:r>
              <a:rPr lang="en-US" sz="2000"/>
              <a:t>Common HTML/JS skillset</a:t>
            </a:r>
          </a:p>
          <a:p>
            <a:pPr lvl="1"/>
            <a:r>
              <a:rPr lang="en-US" sz="2000"/>
              <a:t>Basic sensors are enough</a:t>
            </a:r>
          </a:p>
          <a:p>
            <a:pPr marL="450850" lvl="2" indent="0">
              <a:buNone/>
            </a:pPr>
            <a:endParaRPr lang="en-US" sz="1800"/>
          </a:p>
          <a:p>
            <a:pPr marL="450850" lvl="2" indent="0">
              <a:buNone/>
            </a:pPr>
            <a:endParaRPr lang="en-US" sz="1800"/>
          </a:p>
          <a:p>
            <a:pPr marL="0" indent="0">
              <a:buNone/>
            </a:pPr>
            <a:r>
              <a:rPr lang="en-US" sz="2000" b="1"/>
              <a:t>Web Hybrids are:</a:t>
            </a:r>
          </a:p>
          <a:p>
            <a:pPr lvl="1"/>
            <a:r>
              <a:rPr lang="en-US" sz="2000" b="1">
                <a:solidFill>
                  <a:srgbClr val="C00000"/>
                </a:solidFill>
              </a:rPr>
              <a:t>Slow</a:t>
            </a:r>
          </a:p>
          <a:p>
            <a:pPr lvl="1"/>
            <a:r>
              <a:rPr lang="en-US" sz="2000" b="1">
                <a:solidFill>
                  <a:srgbClr val="C00000"/>
                </a:solidFill>
              </a:rPr>
              <a:t>Have UI Glitches</a:t>
            </a:r>
          </a:p>
          <a:p>
            <a:pPr lvl="1"/>
            <a:r>
              <a:rPr lang="en-US" sz="2000" b="1">
                <a:solidFill>
                  <a:srgbClr val="C00000"/>
                </a:solidFill>
              </a:rPr>
              <a:t>Non-native experience </a:t>
            </a:r>
            <a:r>
              <a:rPr lang="en-US" sz="2000"/>
              <a:t>(bounce, pull refresh, Look &amp; Feel)</a:t>
            </a:r>
          </a:p>
          <a:p>
            <a:pPr lvl="1"/>
            <a:r>
              <a:rPr lang="en-US" sz="2000" b="1">
                <a:solidFill>
                  <a:srgbClr val="C00000"/>
                </a:solidFill>
              </a:rPr>
              <a:t>No special sensors </a:t>
            </a:r>
            <a:r>
              <a:rPr lang="en-US" sz="2000"/>
              <a:t>(or sensor fusion)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3D77AC-6CDD-8E44-A4A4-ADEAB964D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548" y="1512190"/>
            <a:ext cx="2723063" cy="9167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7CC294-52F4-2C43-8543-CACAF484E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030" y="2307721"/>
            <a:ext cx="2468926" cy="13232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B4C05E-971D-C849-ABF9-F2A438B0E0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1916" y="3272589"/>
            <a:ext cx="1740587" cy="17405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01A4A4-B0A1-A047-99A0-2DACC7625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1611" y="4381665"/>
            <a:ext cx="1368555" cy="1539625"/>
          </a:xfrm>
          <a:prstGeom prst="rect">
            <a:avLst/>
          </a:prstGeom>
        </p:spPr>
      </p:pic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ED0AF162-6055-0D43-8674-8E83BCA18CC0}"/>
              </a:ext>
            </a:extLst>
          </p:cNvPr>
          <p:cNvSpPr txBox="1">
            <a:spLocks/>
          </p:cNvSpPr>
          <p:nvPr/>
        </p:nvSpPr>
        <p:spPr>
          <a:xfrm rot="1997743">
            <a:off x="10445871" y="608469"/>
            <a:ext cx="1543240" cy="1022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060" rtl="0" eaLnBrk="1" latinLnBrk="0" hangingPunct="1">
              <a:lnSpc>
                <a:spcPct val="90000"/>
              </a:lnSpc>
              <a:spcBef>
                <a:spcPts val="999"/>
              </a:spcBef>
              <a:buFont typeface="Arial"/>
              <a:buNone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  <a:lvl2pPr marL="68554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–"/>
              <a:defRPr sz="23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2pPr>
            <a:lvl3pPr marL="114257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Courier New" charset="0"/>
              <a:buChar char="o"/>
              <a:defRPr sz="19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3pPr>
            <a:lvl4pPr marL="159960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4pPr>
            <a:lvl5pPr marL="2113783" indent="-285664" algn="l" defTabSz="91406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Wingdings" charset="2"/>
              <a:buChar char="v"/>
              <a:defRPr sz="1799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5pPr>
            <a:lvl6pPr marL="251366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695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724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753" indent="-228515" algn="l" defTabSz="91406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Native?</a:t>
            </a:r>
          </a:p>
          <a:p>
            <a:r>
              <a:rPr lang="en-US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Hybrid?</a:t>
            </a:r>
          </a:p>
        </p:txBody>
      </p:sp>
    </p:spTree>
    <p:extLst>
      <p:ext uri="{BB962C8B-B14F-4D97-AF65-F5344CB8AC3E}">
        <p14:creationId xmlns:p14="http://schemas.microsoft.com/office/powerpoint/2010/main" val="102120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Is React Native different?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7216" y="980728"/>
            <a:ext cx="9134391" cy="4896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A new Hybrid approach:</a:t>
            </a:r>
          </a:p>
          <a:p>
            <a:pPr lvl="1"/>
            <a:r>
              <a:rPr lang="en-US">
                <a:solidFill>
                  <a:srgbClr val="002060"/>
                </a:solidFill>
              </a:rPr>
              <a:t>Write one app</a:t>
            </a:r>
          </a:p>
          <a:p>
            <a:pPr lvl="1"/>
            <a:r>
              <a:rPr lang="en-US">
                <a:solidFill>
                  <a:srgbClr val="002060"/>
                </a:solidFill>
              </a:rPr>
              <a:t>No WebView</a:t>
            </a:r>
          </a:p>
          <a:p>
            <a:pPr lvl="1"/>
            <a:r>
              <a:rPr lang="en-US">
                <a:solidFill>
                  <a:srgbClr val="002060"/>
                </a:solidFill>
              </a:rPr>
              <a:t>Skillset: Mostly </a:t>
            </a:r>
            <a:r>
              <a:rPr lang="en-US" b="1">
                <a:solidFill>
                  <a:srgbClr val="002060"/>
                </a:solidFill>
              </a:rPr>
              <a:t>JS</a:t>
            </a:r>
            <a:endParaRPr lang="en-US">
              <a:solidFill>
                <a:srgbClr val="002060"/>
              </a:solidFill>
            </a:endParaRPr>
          </a:p>
          <a:p>
            <a:pPr lvl="1"/>
            <a:r>
              <a:rPr lang="en-US">
                <a:solidFill>
                  <a:srgbClr val="002060"/>
                </a:solidFill>
              </a:rPr>
              <a:t>Compiles </a:t>
            </a:r>
            <a:r>
              <a:rPr lang="en-US" b="1">
                <a:solidFill>
                  <a:srgbClr val="002060"/>
                </a:solidFill>
              </a:rPr>
              <a:t>apps per-platform</a:t>
            </a:r>
          </a:p>
          <a:p>
            <a:pPr lvl="2"/>
            <a:r>
              <a:rPr lang="en-US">
                <a:solidFill>
                  <a:srgbClr val="002060"/>
                </a:solidFill>
              </a:rPr>
              <a:t>Full access to native modules</a:t>
            </a:r>
          </a:p>
          <a:p>
            <a:pPr lvl="2"/>
            <a:r>
              <a:rPr lang="en-US">
                <a:solidFill>
                  <a:srgbClr val="002060"/>
                </a:solidFill>
              </a:rPr>
              <a:t>Native UI</a:t>
            </a:r>
          </a:p>
        </p:txBody>
      </p:sp>
      <p:pic>
        <p:nvPicPr>
          <p:cNvPr id="3074" name="Picture 2" descr="Image result for react native logo">
            <a:extLst>
              <a:ext uri="{FF2B5EF4-FFF2-40B4-BE49-F238E27FC236}">
                <a16:creationId xmlns:a16="http://schemas.microsoft.com/office/drawing/2014/main" id="{6686C2C1-E958-4C19-8081-0241D75B5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4452" y="3429000"/>
            <a:ext cx="4608512" cy="258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72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41" y="144016"/>
            <a:ext cx="12097344" cy="692696"/>
          </a:xfrm>
        </p:spPr>
        <p:txBody>
          <a:bodyPr/>
          <a:lstStyle/>
          <a:p>
            <a:pPr algn="ctr"/>
            <a:r>
              <a:rPr lang="en-US"/>
              <a:t>React Native, Is it popular?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DA82D6B-269E-4069-9C7C-DD95626BEA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88" y="719915"/>
            <a:ext cx="4974921" cy="48958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BFC085-BCBC-4B1B-86D4-B2F9E70E74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61249">
            <a:off x="1894130" y="1872202"/>
            <a:ext cx="849151" cy="269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3B2EB2-634D-4700-A8FC-7AD772AFC73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5" r="2517"/>
          <a:stretch/>
        </p:blipFill>
        <p:spPr>
          <a:xfrm>
            <a:off x="5590356" y="3311509"/>
            <a:ext cx="6480720" cy="23042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922E83-ADB6-AE46-87D9-7E664D0D3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61249">
            <a:off x="9057499" y="4412026"/>
            <a:ext cx="3146850" cy="3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0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vCon-2020-Presentation-Template">
  <a:themeElements>
    <a:clrScheme name="Custom 6">
      <a:dk1>
        <a:srgbClr val="121A6C"/>
      </a:dk1>
      <a:lt1>
        <a:srgbClr val="FEFFFF"/>
      </a:lt1>
      <a:dk2>
        <a:srgbClr val="F8445F"/>
      </a:dk2>
      <a:lt2>
        <a:srgbClr val="FEFFFF"/>
      </a:lt2>
      <a:accent1>
        <a:srgbClr val="121A6C"/>
      </a:accent1>
      <a:accent2>
        <a:srgbClr val="59D0FF"/>
      </a:accent2>
      <a:accent3>
        <a:srgbClr val="45E9A7"/>
      </a:accent3>
      <a:accent4>
        <a:srgbClr val="465961"/>
      </a:accent4>
      <a:accent5>
        <a:srgbClr val="8300CD"/>
      </a:accent5>
      <a:accent6>
        <a:srgbClr val="E940CD"/>
      </a:accent6>
      <a:hlink>
        <a:srgbClr val="121A6C"/>
      </a:hlink>
      <a:folHlink>
        <a:srgbClr val="36464F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1235</Words>
  <Application>Microsoft Macintosh PowerPoint</Application>
  <PresentationFormat>Custom</PresentationFormat>
  <Paragraphs>355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.AppleSystemUIFont</vt:lpstr>
      <vt:lpstr>Arial</vt:lpstr>
      <vt:lpstr>Calibri</vt:lpstr>
      <vt:lpstr>Calibri Light</vt:lpstr>
      <vt:lpstr>Century Gothic</vt:lpstr>
      <vt:lpstr>Corbel</vt:lpstr>
      <vt:lpstr>Courier New</vt:lpstr>
      <vt:lpstr>Forte</vt:lpstr>
      <vt:lpstr>var(--font-monospace)</vt:lpstr>
      <vt:lpstr>Wingdings</vt:lpstr>
      <vt:lpstr>DevCon-2020-Presentation-Template</vt:lpstr>
      <vt:lpstr>PowerPoint Presentation</vt:lpstr>
      <vt:lpstr>React Native workshop</vt:lpstr>
      <vt:lpstr>PowerPoint Presentation</vt:lpstr>
      <vt:lpstr>Agenda</vt:lpstr>
      <vt:lpstr>Motivation</vt:lpstr>
      <vt:lpstr>Writing a native app</vt:lpstr>
      <vt:lpstr>Going for Web Hybrid?</vt:lpstr>
      <vt:lpstr>Is React Native different?</vt:lpstr>
      <vt:lpstr>React Native, Is it popular?</vt:lpstr>
      <vt:lpstr>Under the hood</vt:lpstr>
      <vt:lpstr>React Native Pros &amp; Cons</vt:lpstr>
      <vt:lpstr>Summary</vt:lpstr>
      <vt:lpstr>DIY  React Native App</vt:lpstr>
      <vt:lpstr>PowerPoint Presentation</vt:lpstr>
      <vt:lpstr>PowerPoint Presentation</vt:lpstr>
      <vt:lpstr>DIY React Native App</vt:lpstr>
      <vt:lpstr>DIY React Native App</vt:lpstr>
      <vt:lpstr>DIY React Native App</vt:lpstr>
      <vt:lpstr>DIY React Native App</vt:lpstr>
      <vt:lpstr>DIY React Native App</vt:lpstr>
      <vt:lpstr>DIY React Native App</vt:lpstr>
      <vt:lpstr>Congratulations! You have just created your first RN app</vt:lpstr>
      <vt:lpstr>Mobile Authentication</vt:lpstr>
      <vt:lpstr>CHC Mobile Authentication</vt:lpstr>
      <vt:lpstr>Actual PKCE auth flow</vt:lpstr>
      <vt:lpstr>Connecting to CHC Services</vt:lpstr>
      <vt:lpstr>CHC Mobile tester</vt:lpstr>
      <vt:lpstr>Env installation</vt:lpstr>
      <vt:lpstr>CHC App demo &amp; Code overview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Bezalel, Amit</dc:creator>
  <cp:lastModifiedBy>Bezalel, Amit</cp:lastModifiedBy>
  <cp:revision>7</cp:revision>
  <dcterms:created xsi:type="dcterms:W3CDTF">2020-02-16T23:36:22Z</dcterms:created>
  <dcterms:modified xsi:type="dcterms:W3CDTF">2020-02-18T09:24:52Z</dcterms:modified>
</cp:coreProperties>
</file>

<file path=docProps/thumbnail.jpeg>
</file>